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Barlow Semi Condensed Light"/>
      <p:regular r:id="rId56"/>
      <p:bold r:id="rId57"/>
      <p:italic r:id="rId58"/>
      <p:boldItalic r:id="rId59"/>
    </p:embeddedFont>
    <p:embeddedFont>
      <p:font typeface="Proxima Nova"/>
      <p:regular r:id="rId60"/>
      <p:bold r:id="rId61"/>
      <p:italic r:id="rId62"/>
      <p:boldItalic r:id="rId63"/>
    </p:embeddedFont>
    <p:embeddedFont>
      <p:font typeface="Roboto Medium"/>
      <p:regular r:id="rId64"/>
      <p:bold r:id="rId65"/>
      <p:italic r:id="rId66"/>
      <p:boldItalic r:id="rId67"/>
    </p:embeddedFont>
    <p:embeddedFont>
      <p:font typeface="Amatic SC"/>
      <p:regular r:id="rId68"/>
      <p:bold r:id="rId69"/>
    </p:embeddedFont>
    <p:embeddedFont>
      <p:font typeface="Fjalla One"/>
      <p:regular r:id="rId70"/>
    </p:embeddedFont>
    <p:embeddedFont>
      <p:font typeface="Barlow Semi Condensed Medium"/>
      <p:regular r:id="rId71"/>
      <p:bold r:id="rId72"/>
      <p:italic r:id="rId73"/>
      <p:boldItalic r:id="rId74"/>
    </p:embeddedFont>
    <p:embeddedFont>
      <p:font typeface="Abel"/>
      <p:regular r:id="rId75"/>
    </p:embeddedFont>
    <p:embeddedFont>
      <p:font typeface="Proxima Nova Semibold"/>
      <p:regular r:id="rId76"/>
      <p:bold r:id="rId77"/>
      <p:boldItalic r:id="rId78"/>
    </p:embeddedFont>
    <p:embeddedFont>
      <p:font typeface="Barlow Semi Condensed"/>
      <p:regular r:id="rId79"/>
      <p:bold r:id="rId80"/>
      <p:italic r:id="rId81"/>
      <p:boldItalic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6340B1-4827-43AB-8BFF-25ED8171FE3E}">
  <a:tblStyle styleId="{676340B1-4827-43AB-8BFF-25ED8171FE3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arlowSemiCondensed-bold.fntdata"/><Relationship Id="rId82" Type="http://schemas.openxmlformats.org/officeDocument/2006/relationships/font" Target="fonts/BarlowSemiCondensed-boldItalic.fntdata"/><Relationship Id="rId81" Type="http://schemas.openxmlformats.org/officeDocument/2006/relationships/font" Target="fonts/BarlowSemiCondense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BarlowSemiCondensedMedium-italic.fntdata"/><Relationship Id="rId72" Type="http://schemas.openxmlformats.org/officeDocument/2006/relationships/font" Target="fonts/BarlowSemiCondensedMedium-bold.fntdata"/><Relationship Id="rId31" Type="http://schemas.openxmlformats.org/officeDocument/2006/relationships/slide" Target="slides/slide25.xml"/><Relationship Id="rId75" Type="http://schemas.openxmlformats.org/officeDocument/2006/relationships/font" Target="fonts/Abel-regular.fntdata"/><Relationship Id="rId30" Type="http://schemas.openxmlformats.org/officeDocument/2006/relationships/slide" Target="slides/slide24.xml"/><Relationship Id="rId74" Type="http://schemas.openxmlformats.org/officeDocument/2006/relationships/font" Target="fonts/BarlowSemiCondensedMedium-boldItalic.fntdata"/><Relationship Id="rId33" Type="http://schemas.openxmlformats.org/officeDocument/2006/relationships/slide" Target="slides/slide27.xml"/><Relationship Id="rId77" Type="http://schemas.openxmlformats.org/officeDocument/2006/relationships/font" Target="fonts/ProximaNovaSemibold-bold.fntdata"/><Relationship Id="rId32" Type="http://schemas.openxmlformats.org/officeDocument/2006/relationships/slide" Target="slides/slide26.xml"/><Relationship Id="rId76" Type="http://schemas.openxmlformats.org/officeDocument/2006/relationships/font" Target="fonts/ProximaNovaSemibold-regular.fntdata"/><Relationship Id="rId35" Type="http://schemas.openxmlformats.org/officeDocument/2006/relationships/slide" Target="slides/slide29.xml"/><Relationship Id="rId79" Type="http://schemas.openxmlformats.org/officeDocument/2006/relationships/font" Target="fonts/BarlowSemiCondensed-regular.fntdata"/><Relationship Id="rId34" Type="http://schemas.openxmlformats.org/officeDocument/2006/relationships/slide" Target="slides/slide28.xml"/><Relationship Id="rId78" Type="http://schemas.openxmlformats.org/officeDocument/2006/relationships/font" Target="fonts/ProximaNovaSemibold-boldItalic.fntdata"/><Relationship Id="rId71" Type="http://schemas.openxmlformats.org/officeDocument/2006/relationships/font" Target="fonts/BarlowSemiCondensedMedium-regular.fntdata"/><Relationship Id="rId70" Type="http://schemas.openxmlformats.org/officeDocument/2006/relationships/font" Target="fonts/FjallaOne-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italic.fntdata"/><Relationship Id="rId61" Type="http://schemas.openxmlformats.org/officeDocument/2006/relationships/font" Target="fonts/ProximaNova-bold.fntdata"/><Relationship Id="rId20" Type="http://schemas.openxmlformats.org/officeDocument/2006/relationships/slide" Target="slides/slide14.xml"/><Relationship Id="rId64" Type="http://schemas.openxmlformats.org/officeDocument/2006/relationships/font" Target="fonts/RobotoMedium-regular.fntdata"/><Relationship Id="rId63" Type="http://schemas.openxmlformats.org/officeDocument/2006/relationships/font" Target="fonts/ProximaNova-boldItalic.fntdata"/><Relationship Id="rId22" Type="http://schemas.openxmlformats.org/officeDocument/2006/relationships/slide" Target="slides/slide16.xml"/><Relationship Id="rId66" Type="http://schemas.openxmlformats.org/officeDocument/2006/relationships/font" Target="fonts/RobotoMedium-italic.fntdata"/><Relationship Id="rId21" Type="http://schemas.openxmlformats.org/officeDocument/2006/relationships/slide" Target="slides/slide15.xml"/><Relationship Id="rId65" Type="http://schemas.openxmlformats.org/officeDocument/2006/relationships/font" Target="fonts/RobotoMedium-bold.fntdata"/><Relationship Id="rId24" Type="http://schemas.openxmlformats.org/officeDocument/2006/relationships/slide" Target="slides/slide18.xml"/><Relationship Id="rId68" Type="http://schemas.openxmlformats.org/officeDocument/2006/relationships/font" Target="fonts/AmaticSC-regular.fntdata"/><Relationship Id="rId23" Type="http://schemas.openxmlformats.org/officeDocument/2006/relationships/slide" Target="slides/slide17.xml"/><Relationship Id="rId67" Type="http://schemas.openxmlformats.org/officeDocument/2006/relationships/font" Target="fonts/RobotoMedium-boldItalic.fntdata"/><Relationship Id="rId60" Type="http://schemas.openxmlformats.org/officeDocument/2006/relationships/font" Target="fonts/ProximaNova-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maticSC-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BarlowSemiCondensedLight-bold.fntdata"/><Relationship Id="rId12" Type="http://schemas.openxmlformats.org/officeDocument/2006/relationships/slide" Target="slides/slide6.xml"/><Relationship Id="rId56" Type="http://schemas.openxmlformats.org/officeDocument/2006/relationships/font" Target="fonts/BarlowSemiCondensedLight-regular.fntdata"/><Relationship Id="rId15" Type="http://schemas.openxmlformats.org/officeDocument/2006/relationships/slide" Target="slides/slide9.xml"/><Relationship Id="rId59" Type="http://schemas.openxmlformats.org/officeDocument/2006/relationships/font" Target="fonts/BarlowSemiCondensedLight-boldItalic.fntdata"/><Relationship Id="rId14" Type="http://schemas.openxmlformats.org/officeDocument/2006/relationships/slide" Target="slides/slide8.xml"/><Relationship Id="rId58" Type="http://schemas.openxmlformats.org/officeDocument/2006/relationships/font" Target="fonts/BarlowSemiCondensedLigh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jpg>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2" name="Shape 2322"/>
        <p:cNvGrpSpPr/>
        <p:nvPr/>
      </p:nvGrpSpPr>
      <p:grpSpPr>
        <a:xfrm>
          <a:off x="0" y="0"/>
          <a:ext cx="0" cy="0"/>
          <a:chOff x="0" y="0"/>
          <a:chExt cx="0" cy="0"/>
        </a:xfrm>
      </p:grpSpPr>
      <p:sp>
        <p:nvSpPr>
          <p:cNvPr id="2323" name="Google Shape;2323;g8714a43093_3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4" name="Google Shape;2324;g8714a43093_3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2" name="Shape 2332"/>
        <p:cNvGrpSpPr/>
        <p:nvPr/>
      </p:nvGrpSpPr>
      <p:grpSpPr>
        <a:xfrm>
          <a:off x="0" y="0"/>
          <a:ext cx="0" cy="0"/>
          <a:chOff x="0" y="0"/>
          <a:chExt cx="0" cy="0"/>
        </a:xfrm>
      </p:grpSpPr>
      <p:sp>
        <p:nvSpPr>
          <p:cNvPr id="2333" name="Google Shape;2333;g8728718f4e_1_1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4" name="Google Shape;2334;g8728718f4e_1_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7" name="Shape 2337"/>
        <p:cNvGrpSpPr/>
        <p:nvPr/>
      </p:nvGrpSpPr>
      <p:grpSpPr>
        <a:xfrm>
          <a:off x="0" y="0"/>
          <a:ext cx="0" cy="0"/>
          <a:chOff x="0" y="0"/>
          <a:chExt cx="0" cy="0"/>
        </a:xfrm>
      </p:grpSpPr>
      <p:sp>
        <p:nvSpPr>
          <p:cNvPr id="2338" name="Google Shape;2338;g86fa6133bc_4_21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9" name="Google Shape;2339;g86fa6133bc_4_21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6" name="Shape 2616"/>
        <p:cNvGrpSpPr/>
        <p:nvPr/>
      </p:nvGrpSpPr>
      <p:grpSpPr>
        <a:xfrm>
          <a:off x="0" y="0"/>
          <a:ext cx="0" cy="0"/>
          <a:chOff x="0" y="0"/>
          <a:chExt cx="0" cy="0"/>
        </a:xfrm>
      </p:grpSpPr>
      <p:sp>
        <p:nvSpPr>
          <p:cNvPr id="2617" name="Google Shape;2617;g8714a43093_5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8" name="Google Shape;2618;g8714a43093_5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5" name="Shape 2635"/>
        <p:cNvGrpSpPr/>
        <p:nvPr/>
      </p:nvGrpSpPr>
      <p:grpSpPr>
        <a:xfrm>
          <a:off x="0" y="0"/>
          <a:ext cx="0" cy="0"/>
          <a:chOff x="0" y="0"/>
          <a:chExt cx="0" cy="0"/>
        </a:xfrm>
      </p:grpSpPr>
      <p:sp>
        <p:nvSpPr>
          <p:cNvPr id="2636" name="Google Shape;2636;g8714a43093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7" name="Google Shape;2637;g8714a43093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0" name="Shape 2690"/>
        <p:cNvGrpSpPr/>
        <p:nvPr/>
      </p:nvGrpSpPr>
      <p:grpSpPr>
        <a:xfrm>
          <a:off x="0" y="0"/>
          <a:ext cx="0" cy="0"/>
          <a:chOff x="0" y="0"/>
          <a:chExt cx="0" cy="0"/>
        </a:xfrm>
      </p:grpSpPr>
      <p:sp>
        <p:nvSpPr>
          <p:cNvPr id="2691" name="Google Shape;2691;g8714a43093_1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2" name="Google Shape;2692;g8714a43093_1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8714a43093_3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8714a43093_3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4" name="Shape 2734"/>
        <p:cNvGrpSpPr/>
        <p:nvPr/>
      </p:nvGrpSpPr>
      <p:grpSpPr>
        <a:xfrm>
          <a:off x="0" y="0"/>
          <a:ext cx="0" cy="0"/>
          <a:chOff x="0" y="0"/>
          <a:chExt cx="0" cy="0"/>
        </a:xfrm>
      </p:grpSpPr>
      <p:sp>
        <p:nvSpPr>
          <p:cNvPr id="2735" name="Google Shape;2735;g8714a43093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6" name="Google Shape;2736;g8714a43093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0" name="Shape 2970"/>
        <p:cNvGrpSpPr/>
        <p:nvPr/>
      </p:nvGrpSpPr>
      <p:grpSpPr>
        <a:xfrm>
          <a:off x="0" y="0"/>
          <a:ext cx="0" cy="0"/>
          <a:chOff x="0" y="0"/>
          <a:chExt cx="0" cy="0"/>
        </a:xfrm>
      </p:grpSpPr>
      <p:sp>
        <p:nvSpPr>
          <p:cNvPr id="2971" name="Google Shape;2971;g8714a43093_1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2" name="Google Shape;2972;g8714a43093_1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5" name="Shape 3005"/>
        <p:cNvGrpSpPr/>
        <p:nvPr/>
      </p:nvGrpSpPr>
      <p:grpSpPr>
        <a:xfrm>
          <a:off x="0" y="0"/>
          <a:ext cx="0" cy="0"/>
          <a:chOff x="0" y="0"/>
          <a:chExt cx="0" cy="0"/>
        </a:xfrm>
      </p:grpSpPr>
      <p:sp>
        <p:nvSpPr>
          <p:cNvPr id="3006" name="Google Shape;3006;g8714a43093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7" name="Google Shape;3007;g8714a43093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g86fa6133bc_4_2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8" name="Google Shape;1888;g86fa6133bc_4_2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6" name="Shape 3156"/>
        <p:cNvGrpSpPr/>
        <p:nvPr/>
      </p:nvGrpSpPr>
      <p:grpSpPr>
        <a:xfrm>
          <a:off x="0" y="0"/>
          <a:ext cx="0" cy="0"/>
          <a:chOff x="0" y="0"/>
          <a:chExt cx="0" cy="0"/>
        </a:xfrm>
      </p:grpSpPr>
      <p:sp>
        <p:nvSpPr>
          <p:cNvPr id="3157" name="Google Shape;3157;g8714a43093_3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8" name="Google Shape;3158;g8714a43093_3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1" name="Shape 3181"/>
        <p:cNvGrpSpPr/>
        <p:nvPr/>
      </p:nvGrpSpPr>
      <p:grpSpPr>
        <a:xfrm>
          <a:off x="0" y="0"/>
          <a:ext cx="0" cy="0"/>
          <a:chOff x="0" y="0"/>
          <a:chExt cx="0" cy="0"/>
        </a:xfrm>
      </p:grpSpPr>
      <p:sp>
        <p:nvSpPr>
          <p:cNvPr id="3182" name="Google Shape;3182;g8714a43093_5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3" name="Google Shape;3183;g8714a43093_5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7" name="Shape 3187"/>
        <p:cNvGrpSpPr/>
        <p:nvPr/>
      </p:nvGrpSpPr>
      <p:grpSpPr>
        <a:xfrm>
          <a:off x="0" y="0"/>
          <a:ext cx="0" cy="0"/>
          <a:chOff x="0" y="0"/>
          <a:chExt cx="0" cy="0"/>
        </a:xfrm>
      </p:grpSpPr>
      <p:sp>
        <p:nvSpPr>
          <p:cNvPr id="3188" name="Google Shape;3188;g8714a43093_3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9" name="Google Shape;3189;g8714a43093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9" name="Shape 3209"/>
        <p:cNvGrpSpPr/>
        <p:nvPr/>
      </p:nvGrpSpPr>
      <p:grpSpPr>
        <a:xfrm>
          <a:off x="0" y="0"/>
          <a:ext cx="0" cy="0"/>
          <a:chOff x="0" y="0"/>
          <a:chExt cx="0" cy="0"/>
        </a:xfrm>
      </p:grpSpPr>
      <p:sp>
        <p:nvSpPr>
          <p:cNvPr id="3210" name="Google Shape;3210;g8714a43093_3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1" name="Google Shape;3211;g8714a43093_3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3" name="Shape 3453"/>
        <p:cNvGrpSpPr/>
        <p:nvPr/>
      </p:nvGrpSpPr>
      <p:grpSpPr>
        <a:xfrm>
          <a:off x="0" y="0"/>
          <a:ext cx="0" cy="0"/>
          <a:chOff x="0" y="0"/>
          <a:chExt cx="0" cy="0"/>
        </a:xfrm>
      </p:grpSpPr>
      <p:sp>
        <p:nvSpPr>
          <p:cNvPr id="3454" name="Google Shape;3454;g8714a43093_3_1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5" name="Google Shape;3455;g8714a43093_3_1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8" name="Shape 3458"/>
        <p:cNvGrpSpPr/>
        <p:nvPr/>
      </p:nvGrpSpPr>
      <p:grpSpPr>
        <a:xfrm>
          <a:off x="0" y="0"/>
          <a:ext cx="0" cy="0"/>
          <a:chOff x="0" y="0"/>
          <a:chExt cx="0" cy="0"/>
        </a:xfrm>
      </p:grpSpPr>
      <p:sp>
        <p:nvSpPr>
          <p:cNvPr id="3459" name="Google Shape;3459;g8728718f4e_1_1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0" name="Google Shape;3460;g8728718f4e_1_1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8" name="Shape 3488"/>
        <p:cNvGrpSpPr/>
        <p:nvPr/>
      </p:nvGrpSpPr>
      <p:grpSpPr>
        <a:xfrm>
          <a:off x="0" y="0"/>
          <a:ext cx="0" cy="0"/>
          <a:chOff x="0" y="0"/>
          <a:chExt cx="0" cy="0"/>
        </a:xfrm>
      </p:grpSpPr>
      <p:sp>
        <p:nvSpPr>
          <p:cNvPr id="3489" name="Google Shape;3489;g8728718f4e_1_1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0" name="Google Shape;3490;g8728718f4e_1_1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4" name="Shape 3494"/>
        <p:cNvGrpSpPr/>
        <p:nvPr/>
      </p:nvGrpSpPr>
      <p:grpSpPr>
        <a:xfrm>
          <a:off x="0" y="0"/>
          <a:ext cx="0" cy="0"/>
          <a:chOff x="0" y="0"/>
          <a:chExt cx="0" cy="0"/>
        </a:xfrm>
      </p:grpSpPr>
      <p:sp>
        <p:nvSpPr>
          <p:cNvPr id="3495" name="Google Shape;3495;g881d70bc06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6" name="Google Shape;3496;g881d70bc06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9" name="Shape 3509"/>
        <p:cNvGrpSpPr/>
        <p:nvPr/>
      </p:nvGrpSpPr>
      <p:grpSpPr>
        <a:xfrm>
          <a:off x="0" y="0"/>
          <a:ext cx="0" cy="0"/>
          <a:chOff x="0" y="0"/>
          <a:chExt cx="0" cy="0"/>
        </a:xfrm>
      </p:grpSpPr>
      <p:sp>
        <p:nvSpPr>
          <p:cNvPr id="3510" name="Google Shape;3510;g8714a43093_3_1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1" name="Google Shape;3511;g8714a43093_3_1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1" name="Shape 3601"/>
        <p:cNvGrpSpPr/>
        <p:nvPr/>
      </p:nvGrpSpPr>
      <p:grpSpPr>
        <a:xfrm>
          <a:off x="0" y="0"/>
          <a:ext cx="0" cy="0"/>
          <a:chOff x="0" y="0"/>
          <a:chExt cx="0" cy="0"/>
        </a:xfrm>
      </p:grpSpPr>
      <p:sp>
        <p:nvSpPr>
          <p:cNvPr id="3602" name="Google Shape;3602;g8714a43093_5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3" name="Google Shape;3603;g8714a43093_5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2" name="Shape 1892"/>
        <p:cNvGrpSpPr/>
        <p:nvPr/>
      </p:nvGrpSpPr>
      <p:grpSpPr>
        <a:xfrm>
          <a:off x="0" y="0"/>
          <a:ext cx="0" cy="0"/>
          <a:chOff x="0" y="0"/>
          <a:chExt cx="0" cy="0"/>
        </a:xfrm>
      </p:grpSpPr>
      <p:sp>
        <p:nvSpPr>
          <p:cNvPr id="1893" name="Google Shape;1893;g804e9800b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4" name="Google Shape;1894;g804e9800b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1" name="Shape 3621"/>
        <p:cNvGrpSpPr/>
        <p:nvPr/>
      </p:nvGrpSpPr>
      <p:grpSpPr>
        <a:xfrm>
          <a:off x="0" y="0"/>
          <a:ext cx="0" cy="0"/>
          <a:chOff x="0" y="0"/>
          <a:chExt cx="0" cy="0"/>
        </a:xfrm>
      </p:grpSpPr>
      <p:sp>
        <p:nvSpPr>
          <p:cNvPr id="3622" name="Google Shape;3622;g8714a43093_5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3" name="Google Shape;3623;g8714a43093_5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6" name="Shape 4946"/>
        <p:cNvGrpSpPr/>
        <p:nvPr/>
      </p:nvGrpSpPr>
      <p:grpSpPr>
        <a:xfrm>
          <a:off x="0" y="0"/>
          <a:ext cx="0" cy="0"/>
          <a:chOff x="0" y="0"/>
          <a:chExt cx="0" cy="0"/>
        </a:xfrm>
      </p:grpSpPr>
      <p:sp>
        <p:nvSpPr>
          <p:cNvPr id="4947" name="Google Shape;4947;g804e9800b4_0_1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8" name="Google Shape;4948;g804e9800b4_0_1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3" name="Shape 4953"/>
        <p:cNvGrpSpPr/>
        <p:nvPr/>
      </p:nvGrpSpPr>
      <p:grpSpPr>
        <a:xfrm>
          <a:off x="0" y="0"/>
          <a:ext cx="0" cy="0"/>
          <a:chOff x="0" y="0"/>
          <a:chExt cx="0" cy="0"/>
        </a:xfrm>
      </p:grpSpPr>
      <p:sp>
        <p:nvSpPr>
          <p:cNvPr id="4954" name="Google Shape;4954;SLIDES_API14471309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5" name="Google Shape;4955;SLIDES_API14471309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SLIDES_API14471309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SLIDES_API14471309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7" name="Shape 4967"/>
        <p:cNvGrpSpPr/>
        <p:nvPr/>
      </p:nvGrpSpPr>
      <p:grpSpPr>
        <a:xfrm>
          <a:off x="0" y="0"/>
          <a:ext cx="0" cy="0"/>
          <a:chOff x="0" y="0"/>
          <a:chExt cx="0" cy="0"/>
        </a:xfrm>
      </p:grpSpPr>
      <p:sp>
        <p:nvSpPr>
          <p:cNvPr id="4968" name="Google Shape;4968;g86fa6133bc_4_10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9" name="Google Shape;4969;g86fa6133bc_4_10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4" name="Shape 4984"/>
        <p:cNvGrpSpPr/>
        <p:nvPr/>
      </p:nvGrpSpPr>
      <p:grpSpPr>
        <a:xfrm>
          <a:off x="0" y="0"/>
          <a:ext cx="0" cy="0"/>
          <a:chOff x="0" y="0"/>
          <a:chExt cx="0" cy="0"/>
        </a:xfrm>
      </p:grpSpPr>
      <p:sp>
        <p:nvSpPr>
          <p:cNvPr id="4985" name="Google Shape;4985;g86fa6133bc_4_1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6" name="Google Shape;4986;g86fa6133bc_4_1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8" name="Shape 4998"/>
        <p:cNvGrpSpPr/>
        <p:nvPr/>
      </p:nvGrpSpPr>
      <p:grpSpPr>
        <a:xfrm>
          <a:off x="0" y="0"/>
          <a:ext cx="0" cy="0"/>
          <a:chOff x="0" y="0"/>
          <a:chExt cx="0" cy="0"/>
        </a:xfrm>
      </p:grpSpPr>
      <p:sp>
        <p:nvSpPr>
          <p:cNvPr id="4999" name="Google Shape;4999;g86fa6133bc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0" name="Google Shape;5000;g86fa6133bc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5" name="Shape 5335"/>
        <p:cNvGrpSpPr/>
        <p:nvPr/>
      </p:nvGrpSpPr>
      <p:grpSpPr>
        <a:xfrm>
          <a:off x="0" y="0"/>
          <a:ext cx="0" cy="0"/>
          <a:chOff x="0" y="0"/>
          <a:chExt cx="0" cy="0"/>
        </a:xfrm>
      </p:grpSpPr>
      <p:sp>
        <p:nvSpPr>
          <p:cNvPr id="5336" name="Google Shape;5336;g86fa6133bc_4_10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7" name="Google Shape;5337;g86fa6133bc_4_10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5" name="Shape 11835"/>
        <p:cNvGrpSpPr/>
        <p:nvPr/>
      </p:nvGrpSpPr>
      <p:grpSpPr>
        <a:xfrm>
          <a:off x="0" y="0"/>
          <a:ext cx="0" cy="0"/>
          <a:chOff x="0" y="0"/>
          <a:chExt cx="0" cy="0"/>
        </a:xfrm>
      </p:grpSpPr>
      <p:sp>
        <p:nvSpPr>
          <p:cNvPr id="11836" name="Google Shape;11836;g86fa6133bc_4_17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7" name="Google Shape;11837;g86fa6133bc_4_17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2" name="Shape 12262"/>
        <p:cNvGrpSpPr/>
        <p:nvPr/>
      </p:nvGrpSpPr>
      <p:grpSpPr>
        <a:xfrm>
          <a:off x="0" y="0"/>
          <a:ext cx="0" cy="0"/>
          <a:chOff x="0" y="0"/>
          <a:chExt cx="0" cy="0"/>
        </a:xfrm>
      </p:grpSpPr>
      <p:sp>
        <p:nvSpPr>
          <p:cNvPr id="12263" name="Google Shape;12263;g86fa6133bc_4_17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4" name="Google Shape;12264;g86fa6133bc_4_17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1" name="Shape 2151"/>
        <p:cNvGrpSpPr/>
        <p:nvPr/>
      </p:nvGrpSpPr>
      <p:grpSpPr>
        <a:xfrm>
          <a:off x="0" y="0"/>
          <a:ext cx="0" cy="0"/>
          <a:chOff x="0" y="0"/>
          <a:chExt cx="0" cy="0"/>
        </a:xfrm>
      </p:grpSpPr>
      <p:sp>
        <p:nvSpPr>
          <p:cNvPr id="2152" name="Google Shape;2152;g8714a43093_3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3" name="Google Shape;2153;g8714a43093_3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5" name="Shape 12425"/>
        <p:cNvGrpSpPr/>
        <p:nvPr/>
      </p:nvGrpSpPr>
      <p:grpSpPr>
        <a:xfrm>
          <a:off x="0" y="0"/>
          <a:ext cx="0" cy="0"/>
          <a:chOff x="0" y="0"/>
          <a:chExt cx="0" cy="0"/>
        </a:xfrm>
      </p:grpSpPr>
      <p:sp>
        <p:nvSpPr>
          <p:cNvPr id="12426" name="Google Shape;12426;g86fa6133bc_4_18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7" name="Google Shape;12427;g86fa6133bc_4_18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7" name="Shape 12827"/>
        <p:cNvGrpSpPr/>
        <p:nvPr/>
      </p:nvGrpSpPr>
      <p:grpSpPr>
        <a:xfrm>
          <a:off x="0" y="0"/>
          <a:ext cx="0" cy="0"/>
          <a:chOff x="0" y="0"/>
          <a:chExt cx="0" cy="0"/>
        </a:xfrm>
      </p:grpSpPr>
      <p:sp>
        <p:nvSpPr>
          <p:cNvPr id="12828" name="Google Shape;12828;g86fa6133bc_4_18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9" name="Google Shape;12829;g86fa6133bc_4_18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98" name="Shape 13198"/>
        <p:cNvGrpSpPr/>
        <p:nvPr/>
      </p:nvGrpSpPr>
      <p:grpSpPr>
        <a:xfrm>
          <a:off x="0" y="0"/>
          <a:ext cx="0" cy="0"/>
          <a:chOff x="0" y="0"/>
          <a:chExt cx="0" cy="0"/>
        </a:xfrm>
      </p:grpSpPr>
      <p:sp>
        <p:nvSpPr>
          <p:cNvPr id="13199" name="Google Shape;13199;g86fa6133bc_4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0" name="Google Shape;13200;g86fa6133bc_4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0" name="Shape 13500"/>
        <p:cNvGrpSpPr/>
        <p:nvPr/>
      </p:nvGrpSpPr>
      <p:grpSpPr>
        <a:xfrm>
          <a:off x="0" y="0"/>
          <a:ext cx="0" cy="0"/>
          <a:chOff x="0" y="0"/>
          <a:chExt cx="0" cy="0"/>
        </a:xfrm>
      </p:grpSpPr>
      <p:sp>
        <p:nvSpPr>
          <p:cNvPr id="13501" name="Google Shape;13501;g86fa6133bc_4_1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2" name="Google Shape;13502;g86fa6133bc_4_1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2" name="Shape 13792"/>
        <p:cNvGrpSpPr/>
        <p:nvPr/>
      </p:nvGrpSpPr>
      <p:grpSpPr>
        <a:xfrm>
          <a:off x="0" y="0"/>
          <a:ext cx="0" cy="0"/>
          <a:chOff x="0" y="0"/>
          <a:chExt cx="0" cy="0"/>
        </a:xfrm>
      </p:grpSpPr>
      <p:sp>
        <p:nvSpPr>
          <p:cNvPr id="13793" name="Google Shape;13793;g86fa6133bc_4_19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4" name="Google Shape;13794;g86fa6133bc_4_19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1" name="Shape 14151"/>
        <p:cNvGrpSpPr/>
        <p:nvPr/>
      </p:nvGrpSpPr>
      <p:grpSpPr>
        <a:xfrm>
          <a:off x="0" y="0"/>
          <a:ext cx="0" cy="0"/>
          <a:chOff x="0" y="0"/>
          <a:chExt cx="0" cy="0"/>
        </a:xfrm>
      </p:grpSpPr>
      <p:sp>
        <p:nvSpPr>
          <p:cNvPr id="14152" name="Google Shape;14152;g86fa6133bc_4_19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3" name="Google Shape;14153;g86fa6133bc_4_19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8" name="Shape 14568"/>
        <p:cNvGrpSpPr/>
        <p:nvPr/>
      </p:nvGrpSpPr>
      <p:grpSpPr>
        <a:xfrm>
          <a:off x="0" y="0"/>
          <a:ext cx="0" cy="0"/>
          <a:chOff x="0" y="0"/>
          <a:chExt cx="0" cy="0"/>
        </a:xfrm>
      </p:grpSpPr>
      <p:sp>
        <p:nvSpPr>
          <p:cNvPr id="14569" name="Google Shape;14569;g86fa6133bc_4_20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70" name="Google Shape;14570;g86fa6133bc_4_20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7" name="Shape 14907"/>
        <p:cNvGrpSpPr/>
        <p:nvPr/>
      </p:nvGrpSpPr>
      <p:grpSpPr>
        <a:xfrm>
          <a:off x="0" y="0"/>
          <a:ext cx="0" cy="0"/>
          <a:chOff x="0" y="0"/>
          <a:chExt cx="0" cy="0"/>
        </a:xfrm>
      </p:grpSpPr>
      <p:sp>
        <p:nvSpPr>
          <p:cNvPr id="14908" name="Google Shape;14908;g86fa6133bc_4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09" name="Google Shape;14909;g86fa6133bc_4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95" name="Shape 15095"/>
        <p:cNvGrpSpPr/>
        <p:nvPr/>
      </p:nvGrpSpPr>
      <p:grpSpPr>
        <a:xfrm>
          <a:off x="0" y="0"/>
          <a:ext cx="0" cy="0"/>
          <a:chOff x="0" y="0"/>
          <a:chExt cx="0" cy="0"/>
        </a:xfrm>
      </p:grpSpPr>
      <p:sp>
        <p:nvSpPr>
          <p:cNvPr id="15096" name="Google Shape;15096;g86fa6133bc_4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97" name="Google Shape;15097;g86fa6133bc_4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1" name="Shape 15341"/>
        <p:cNvGrpSpPr/>
        <p:nvPr/>
      </p:nvGrpSpPr>
      <p:grpSpPr>
        <a:xfrm>
          <a:off x="0" y="0"/>
          <a:ext cx="0" cy="0"/>
          <a:chOff x="0" y="0"/>
          <a:chExt cx="0" cy="0"/>
        </a:xfrm>
      </p:grpSpPr>
      <p:sp>
        <p:nvSpPr>
          <p:cNvPr id="15342" name="Google Shape;15342;g86fa6133bc_4_20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3" name="Google Shape;15343;g86fa6133bc_4_20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 name="Shape 2158"/>
        <p:cNvGrpSpPr/>
        <p:nvPr/>
      </p:nvGrpSpPr>
      <p:grpSpPr>
        <a:xfrm>
          <a:off x="0" y="0"/>
          <a:ext cx="0" cy="0"/>
          <a:chOff x="0" y="0"/>
          <a:chExt cx="0" cy="0"/>
        </a:xfrm>
      </p:grpSpPr>
      <p:sp>
        <p:nvSpPr>
          <p:cNvPr id="2159" name="Google Shape;2159;g804e9800b4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0" name="Google Shape;2160;g804e9800b4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9" name="Shape 2179"/>
        <p:cNvGrpSpPr/>
        <p:nvPr/>
      </p:nvGrpSpPr>
      <p:grpSpPr>
        <a:xfrm>
          <a:off x="0" y="0"/>
          <a:ext cx="0" cy="0"/>
          <a:chOff x="0" y="0"/>
          <a:chExt cx="0" cy="0"/>
        </a:xfrm>
      </p:grpSpPr>
      <p:sp>
        <p:nvSpPr>
          <p:cNvPr id="2180" name="Google Shape;2180;g804e9800b4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1" name="Google Shape;2181;g804e9800b4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804e9800b4_0_1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804e9800b4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7" name="Shape 2237"/>
        <p:cNvGrpSpPr/>
        <p:nvPr/>
      </p:nvGrpSpPr>
      <p:grpSpPr>
        <a:xfrm>
          <a:off x="0" y="0"/>
          <a:ext cx="0" cy="0"/>
          <a:chOff x="0" y="0"/>
          <a:chExt cx="0" cy="0"/>
        </a:xfrm>
      </p:grpSpPr>
      <p:sp>
        <p:nvSpPr>
          <p:cNvPr id="2238" name="Google Shape;2238;g86fa6133bc_4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9" name="Google Shape;2239;g86fa6133bc_4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86fa6133bc_4_2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86fa6133bc_4_2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 name="Shape 7"/>
        <p:cNvGrpSpPr/>
        <p:nvPr/>
      </p:nvGrpSpPr>
      <p:grpSpPr>
        <a:xfrm>
          <a:off x="0" y="0"/>
          <a:ext cx="0" cy="0"/>
          <a:chOff x="0" y="0"/>
          <a:chExt cx="0" cy="0"/>
        </a:xfrm>
      </p:grpSpPr>
      <p:sp>
        <p:nvSpPr>
          <p:cNvPr id="8" name="Google Shape;8;p2"/>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9" name="Google Shape;9;p2"/>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0" name="Google Shape;10;p2"/>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5"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 name="Google Shape;550;p11"/>
          <p:cNvSpPr txBox="1"/>
          <p:nvPr>
            <p:ph idx="1" type="subTitle"/>
          </p:nvPr>
        </p:nvSpPr>
        <p:spPr>
          <a:xfrm>
            <a:off x="3227832" y="2816352"/>
            <a:ext cx="2679300" cy="658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551" name="Google Shape;551;p11"/>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552" name="Google Shape;552;p11"/>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553" name="Google Shape;553;p11"/>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554" name="Google Shape;554;p11"/>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555" name="Google Shape;555;p11"/>
          <p:cNvGrpSpPr/>
          <p:nvPr/>
        </p:nvGrpSpPr>
        <p:grpSpPr>
          <a:xfrm flipH="1" rot="5400000">
            <a:off x="7407333" y="1284925"/>
            <a:ext cx="581800" cy="582350"/>
            <a:chOff x="8064275" y="887850"/>
            <a:chExt cx="581800" cy="582350"/>
          </a:xfrm>
        </p:grpSpPr>
        <p:sp>
          <p:nvSpPr>
            <p:cNvPr id="556" name="Google Shape;556;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11"/>
          <p:cNvGrpSpPr/>
          <p:nvPr/>
        </p:nvGrpSpPr>
        <p:grpSpPr>
          <a:xfrm flipH="1" rot="5400000">
            <a:off x="7869720" y="2754200"/>
            <a:ext cx="292025" cy="292575"/>
            <a:chOff x="7353050" y="316275"/>
            <a:chExt cx="292025" cy="292575"/>
          </a:xfrm>
        </p:grpSpPr>
        <p:sp>
          <p:nvSpPr>
            <p:cNvPr id="563" name="Google Shape;563;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flipH="1" rot="5400000">
            <a:off x="8012458" y="178175"/>
            <a:ext cx="175000" cy="175000"/>
            <a:chOff x="8792300" y="321275"/>
            <a:chExt cx="175000" cy="175000"/>
          </a:xfrm>
        </p:grpSpPr>
        <p:sp>
          <p:nvSpPr>
            <p:cNvPr id="568" name="Google Shape;568;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11"/>
          <p:cNvGrpSpPr/>
          <p:nvPr/>
        </p:nvGrpSpPr>
        <p:grpSpPr>
          <a:xfrm flipH="1" rot="5400000">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83" name="Google Shape;583;p11"/>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84" name="Google Shape;584;p11"/>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85" name="Google Shape;585;p11"/>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11"/>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11"/>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2"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23" name="Shape 623"/>
        <p:cNvGrpSpPr/>
        <p:nvPr/>
      </p:nvGrpSpPr>
      <p:grpSpPr>
        <a:xfrm>
          <a:off x="0" y="0"/>
          <a:ext cx="0" cy="0"/>
          <a:chOff x="0" y="0"/>
          <a:chExt cx="0" cy="0"/>
        </a:xfrm>
      </p:grpSpPr>
      <p:sp>
        <p:nvSpPr>
          <p:cNvPr id="624" name="Google Shape;624;p13"/>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625" name="Google Shape;625;p13"/>
          <p:cNvSpPr txBox="1"/>
          <p:nvPr>
            <p:ph idx="1" type="subTitle"/>
          </p:nvPr>
        </p:nvSpPr>
        <p:spPr>
          <a:xfrm>
            <a:off x="1664208" y="429768"/>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6" name="Google Shape;626;p13"/>
          <p:cNvSpPr txBox="1"/>
          <p:nvPr>
            <p:ph idx="2" type="subTitle"/>
          </p:nvPr>
        </p:nvSpPr>
        <p:spPr>
          <a:xfrm>
            <a:off x="1664208" y="713232"/>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7" name="Google Shape;627;p13"/>
          <p:cNvSpPr txBox="1"/>
          <p:nvPr>
            <p:ph idx="3" type="subTitle"/>
          </p:nvPr>
        </p:nvSpPr>
        <p:spPr>
          <a:xfrm>
            <a:off x="1664208" y="1508760"/>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28" name="Google Shape;628;p13"/>
          <p:cNvSpPr txBox="1"/>
          <p:nvPr>
            <p:ph idx="4" type="subTitle"/>
          </p:nvPr>
        </p:nvSpPr>
        <p:spPr>
          <a:xfrm>
            <a:off x="1664208" y="1792224"/>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29" name="Google Shape;629;p13"/>
          <p:cNvSpPr txBox="1"/>
          <p:nvPr>
            <p:ph idx="5" type="subTitle"/>
          </p:nvPr>
        </p:nvSpPr>
        <p:spPr>
          <a:xfrm>
            <a:off x="1664208" y="2587752"/>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0" name="Google Shape;630;p13"/>
          <p:cNvSpPr txBox="1"/>
          <p:nvPr>
            <p:ph idx="6" type="subTitle"/>
          </p:nvPr>
        </p:nvSpPr>
        <p:spPr>
          <a:xfrm>
            <a:off x="1664208" y="2871216"/>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1" name="Google Shape;631;p13"/>
          <p:cNvSpPr txBox="1"/>
          <p:nvPr>
            <p:ph idx="7" type="subTitle"/>
          </p:nvPr>
        </p:nvSpPr>
        <p:spPr>
          <a:xfrm>
            <a:off x="1664208" y="3666744"/>
            <a:ext cx="2615100" cy="384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32" name="Google Shape;632;p13"/>
          <p:cNvSpPr txBox="1"/>
          <p:nvPr>
            <p:ph idx="8" type="subTitle"/>
          </p:nvPr>
        </p:nvSpPr>
        <p:spPr>
          <a:xfrm>
            <a:off x="1664208" y="3950208"/>
            <a:ext cx="2615100" cy="576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33" name="Google Shape;633;p13"/>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637" name="Shape 637"/>
        <p:cNvGrpSpPr/>
        <p:nvPr/>
      </p:nvGrpSpPr>
      <p:grpSpPr>
        <a:xfrm>
          <a:off x="0" y="0"/>
          <a:ext cx="0" cy="0"/>
          <a:chOff x="0" y="0"/>
          <a:chExt cx="0" cy="0"/>
        </a:xfrm>
      </p:grpSpPr>
      <p:sp>
        <p:nvSpPr>
          <p:cNvPr id="638" name="Google Shape;638;p14"/>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39" name="Google Shape;639;p14"/>
          <p:cNvSpPr txBox="1"/>
          <p:nvPr>
            <p:ph idx="1" type="subTitle"/>
          </p:nvPr>
        </p:nvSpPr>
        <p:spPr>
          <a:xfrm>
            <a:off x="3694176"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0" name="Google Shape;640;p14"/>
          <p:cNvSpPr txBox="1"/>
          <p:nvPr>
            <p:ph idx="2" type="subTitle"/>
          </p:nvPr>
        </p:nvSpPr>
        <p:spPr>
          <a:xfrm>
            <a:off x="1024128"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1" name="Google Shape;641;p14"/>
          <p:cNvSpPr txBox="1"/>
          <p:nvPr>
            <p:ph idx="3" type="subTitle"/>
          </p:nvPr>
        </p:nvSpPr>
        <p:spPr>
          <a:xfrm>
            <a:off x="6355080" y="2414016"/>
            <a:ext cx="1764900" cy="32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42" name="Google Shape;642;p14"/>
          <p:cNvSpPr txBox="1"/>
          <p:nvPr>
            <p:ph idx="4" type="subTitle"/>
          </p:nvPr>
        </p:nvSpPr>
        <p:spPr>
          <a:xfrm>
            <a:off x="3694176"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3" name="Google Shape;643;p14"/>
          <p:cNvSpPr txBox="1"/>
          <p:nvPr>
            <p:ph idx="5" type="subTitle"/>
          </p:nvPr>
        </p:nvSpPr>
        <p:spPr>
          <a:xfrm>
            <a:off x="1024128"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644" name="Google Shape;644;p14"/>
          <p:cNvSpPr txBox="1"/>
          <p:nvPr>
            <p:ph idx="6" type="subTitle"/>
          </p:nvPr>
        </p:nvSpPr>
        <p:spPr>
          <a:xfrm>
            <a:off x="6355080" y="2825496"/>
            <a:ext cx="1764900" cy="10791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647" name="Google Shape;647;p14"/>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665" name="Shape 665"/>
        <p:cNvGrpSpPr/>
        <p:nvPr/>
      </p:nvGrpSpPr>
      <p:grpSpPr>
        <a:xfrm>
          <a:off x="0" y="0"/>
          <a:ext cx="0" cy="0"/>
          <a:chOff x="0" y="0"/>
          <a:chExt cx="0" cy="0"/>
        </a:xfrm>
      </p:grpSpPr>
      <p:sp>
        <p:nvSpPr>
          <p:cNvPr id="666" name="Google Shape;666;p15"/>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67" name="Google Shape;667;p15"/>
          <p:cNvSpPr txBox="1"/>
          <p:nvPr>
            <p:ph idx="1" type="subTitle"/>
          </p:nvPr>
        </p:nvSpPr>
        <p:spPr>
          <a:xfrm>
            <a:off x="1709928" y="1545336"/>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68" name="Google Shape;668;p15"/>
          <p:cNvSpPr txBox="1"/>
          <p:nvPr>
            <p:ph idx="2" type="subTitle"/>
          </p:nvPr>
        </p:nvSpPr>
        <p:spPr>
          <a:xfrm>
            <a:off x="1709928" y="1938528"/>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69" name="Google Shape;669;p15"/>
          <p:cNvSpPr txBox="1"/>
          <p:nvPr>
            <p:ph idx="3" type="subTitle"/>
          </p:nvPr>
        </p:nvSpPr>
        <p:spPr>
          <a:xfrm>
            <a:off x="5468112" y="1545336"/>
            <a:ext cx="19476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0" name="Google Shape;670;p15"/>
          <p:cNvSpPr txBox="1"/>
          <p:nvPr>
            <p:ph idx="4" type="subTitle"/>
          </p:nvPr>
        </p:nvSpPr>
        <p:spPr>
          <a:xfrm>
            <a:off x="5468112" y="1938528"/>
            <a:ext cx="19476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1" name="Google Shape;671;p15"/>
          <p:cNvSpPr txBox="1"/>
          <p:nvPr>
            <p:ph idx="5" type="subTitle"/>
          </p:nvPr>
        </p:nvSpPr>
        <p:spPr>
          <a:xfrm>
            <a:off x="2825496" y="3200400"/>
            <a:ext cx="19452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2" name="Google Shape;672;p15"/>
          <p:cNvSpPr txBox="1"/>
          <p:nvPr>
            <p:ph idx="6" type="subTitle"/>
          </p:nvPr>
        </p:nvSpPr>
        <p:spPr>
          <a:xfrm>
            <a:off x="2825496" y="3593592"/>
            <a:ext cx="19452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sp>
        <p:nvSpPr>
          <p:cNvPr id="673" name="Google Shape;673;p15"/>
          <p:cNvSpPr txBox="1"/>
          <p:nvPr>
            <p:ph idx="7" type="subTitle"/>
          </p:nvPr>
        </p:nvSpPr>
        <p:spPr>
          <a:xfrm>
            <a:off x="6464808" y="3200400"/>
            <a:ext cx="1993500" cy="375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674" name="Google Shape;674;p15"/>
          <p:cNvSpPr txBox="1"/>
          <p:nvPr>
            <p:ph idx="8" type="subTitle"/>
          </p:nvPr>
        </p:nvSpPr>
        <p:spPr>
          <a:xfrm>
            <a:off x="6464808" y="3593592"/>
            <a:ext cx="1993500" cy="759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675" name="Google Shape;675;p15"/>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676" name="Google Shape;676;p15"/>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677" name="Google Shape;677;p15"/>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4" name="Google Shape;694;p15"/>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71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713" name="Google Shape;713;p16"/>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714" name="Google Shape;714;p16"/>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7" name="Google Shape;727;p16"/>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728" name="Google Shape;728;p16"/>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idx="1" type="subTitle"/>
          </p:nvPr>
        </p:nvSpPr>
        <p:spPr>
          <a:xfrm>
            <a:off x="6217920"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5" name="Google Shape;755;p16"/>
          <p:cNvSpPr txBox="1"/>
          <p:nvPr>
            <p:ph idx="2" type="subTitle"/>
          </p:nvPr>
        </p:nvSpPr>
        <p:spPr>
          <a:xfrm>
            <a:off x="3749040" y="1252728"/>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6" name="Google Shape;756;p16"/>
          <p:cNvSpPr txBox="1"/>
          <p:nvPr>
            <p:ph idx="3" type="subTitle"/>
          </p:nvPr>
        </p:nvSpPr>
        <p:spPr>
          <a:xfrm>
            <a:off x="1289304" y="1819656"/>
            <a:ext cx="1636800" cy="35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57" name="Google Shape;757;p16"/>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defRPr>
            </a:lvl1pPr>
            <a:lvl2pPr lvl="1" rtl="0" algn="ctr">
              <a:spcBef>
                <a:spcPts val="0"/>
              </a:spcBef>
              <a:spcAft>
                <a:spcPts val="0"/>
              </a:spcAft>
              <a:buNone/>
              <a:defRPr sz="1600">
                <a:solidFill>
                  <a:schemeClr val="dk2"/>
                </a:solidFill>
              </a:defRPr>
            </a:lvl2pPr>
            <a:lvl3pPr lvl="2" rtl="0" algn="ctr">
              <a:spcBef>
                <a:spcPts val="0"/>
              </a:spcBef>
              <a:spcAft>
                <a:spcPts val="0"/>
              </a:spcAft>
              <a:buNone/>
              <a:defRPr sz="1600">
                <a:solidFill>
                  <a:schemeClr val="dk2"/>
                </a:solidFill>
              </a:defRPr>
            </a:lvl3pPr>
            <a:lvl4pPr lvl="3" rtl="0" algn="ctr">
              <a:spcBef>
                <a:spcPts val="0"/>
              </a:spcBef>
              <a:spcAft>
                <a:spcPts val="0"/>
              </a:spcAft>
              <a:buNone/>
              <a:defRPr sz="1600">
                <a:solidFill>
                  <a:schemeClr val="dk2"/>
                </a:solidFill>
              </a:defRPr>
            </a:lvl4pPr>
            <a:lvl5pPr lvl="4" rtl="0" algn="ctr">
              <a:spcBef>
                <a:spcPts val="0"/>
              </a:spcBef>
              <a:spcAft>
                <a:spcPts val="0"/>
              </a:spcAft>
              <a:buNone/>
              <a:defRPr sz="1600">
                <a:solidFill>
                  <a:schemeClr val="dk2"/>
                </a:solidFill>
              </a:defRPr>
            </a:lvl5pPr>
            <a:lvl6pPr lvl="5" rtl="0" algn="ctr">
              <a:spcBef>
                <a:spcPts val="0"/>
              </a:spcBef>
              <a:spcAft>
                <a:spcPts val="0"/>
              </a:spcAft>
              <a:buNone/>
              <a:defRPr sz="1600">
                <a:solidFill>
                  <a:schemeClr val="dk2"/>
                </a:solidFill>
              </a:defRPr>
            </a:lvl6pPr>
            <a:lvl7pPr lvl="6" rtl="0" algn="ctr">
              <a:spcBef>
                <a:spcPts val="0"/>
              </a:spcBef>
              <a:spcAft>
                <a:spcPts val="0"/>
              </a:spcAft>
              <a:buNone/>
              <a:defRPr sz="1600">
                <a:solidFill>
                  <a:schemeClr val="dk2"/>
                </a:solidFill>
              </a:defRPr>
            </a:lvl7pPr>
            <a:lvl8pPr lvl="7" rtl="0" algn="ctr">
              <a:spcBef>
                <a:spcPts val="0"/>
              </a:spcBef>
              <a:spcAft>
                <a:spcPts val="0"/>
              </a:spcAft>
              <a:buNone/>
              <a:defRPr sz="1600">
                <a:solidFill>
                  <a:schemeClr val="dk2"/>
                </a:solidFill>
              </a:defRPr>
            </a:lvl8pPr>
            <a:lvl9pPr lvl="8" rtl="0" algn="ctr">
              <a:spcBef>
                <a:spcPts val="0"/>
              </a:spcBef>
              <a:spcAft>
                <a:spcPts val="0"/>
              </a:spcAft>
              <a:buNone/>
              <a:defRPr sz="1600">
                <a:solidFill>
                  <a:schemeClr val="dk2"/>
                </a:solidFill>
              </a:defRPr>
            </a:lvl9pPr>
          </a:lstStyle>
          <a:p/>
        </p:txBody>
      </p:sp>
      <p:sp>
        <p:nvSpPr>
          <p:cNvPr id="758" name="Google Shape;758;p16"/>
          <p:cNvSpPr txBox="1"/>
          <p:nvPr>
            <p:ph idx="5" type="subTitle"/>
          </p:nvPr>
        </p:nvSpPr>
        <p:spPr>
          <a:xfrm>
            <a:off x="3749040" y="1581912"/>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759" name="Google Shape;759;p16"/>
          <p:cNvSpPr txBox="1"/>
          <p:nvPr>
            <p:ph idx="6" type="subTitle"/>
          </p:nvPr>
        </p:nvSpPr>
        <p:spPr>
          <a:xfrm>
            <a:off x="1289304" y="2139696"/>
            <a:ext cx="1636800" cy="877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760" name="Shape 760"/>
        <p:cNvGrpSpPr/>
        <p:nvPr/>
      </p:nvGrpSpPr>
      <p:grpSpPr>
        <a:xfrm>
          <a:off x="0" y="0"/>
          <a:ext cx="0" cy="0"/>
          <a:chOff x="0" y="0"/>
          <a:chExt cx="0" cy="0"/>
        </a:xfrm>
      </p:grpSpPr>
      <p:sp>
        <p:nvSpPr>
          <p:cNvPr id="761" name="Google Shape;761;p17"/>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762" name="Google Shape;762;p17"/>
          <p:cNvSpPr txBox="1"/>
          <p:nvPr>
            <p:ph idx="1" type="subTitle"/>
          </p:nvPr>
        </p:nvSpPr>
        <p:spPr>
          <a:xfrm>
            <a:off x="152242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3" name="Google Shape;763;p17"/>
          <p:cNvSpPr txBox="1"/>
          <p:nvPr>
            <p:ph idx="2" type="subTitle"/>
          </p:nvPr>
        </p:nvSpPr>
        <p:spPr>
          <a:xfrm>
            <a:off x="152242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4" name="Google Shape;764;p17"/>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5" name="Google Shape;765;p17"/>
          <p:cNvSpPr txBox="1"/>
          <p:nvPr>
            <p:ph idx="4" type="subTitle"/>
          </p:nvPr>
        </p:nvSpPr>
        <p:spPr>
          <a:xfrm>
            <a:off x="3689552"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p:txBody>
      </p:sp>
      <p:sp>
        <p:nvSpPr>
          <p:cNvPr id="766" name="Google Shape;766;p17"/>
          <p:cNvSpPr txBox="1"/>
          <p:nvPr>
            <p:ph idx="5" type="subTitle"/>
          </p:nvPr>
        </p:nvSpPr>
        <p:spPr>
          <a:xfrm>
            <a:off x="5856675" y="1588336"/>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7" name="Google Shape;767;p17"/>
          <p:cNvSpPr txBox="1"/>
          <p:nvPr>
            <p:ph idx="6" type="subTitle"/>
          </p:nvPr>
        </p:nvSpPr>
        <p:spPr>
          <a:xfrm>
            <a:off x="5856675" y="1928169"/>
            <a:ext cx="17649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68" name="Google Shape;768;p17"/>
          <p:cNvSpPr txBox="1"/>
          <p:nvPr>
            <p:ph idx="7" type="subTitle"/>
          </p:nvPr>
        </p:nvSpPr>
        <p:spPr>
          <a:xfrm>
            <a:off x="152242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69" name="Google Shape;769;p17"/>
          <p:cNvSpPr txBox="1"/>
          <p:nvPr>
            <p:ph idx="8" type="subTitle"/>
          </p:nvPr>
        </p:nvSpPr>
        <p:spPr>
          <a:xfrm>
            <a:off x="152242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0" name="Google Shape;770;p17"/>
          <p:cNvSpPr txBox="1"/>
          <p:nvPr>
            <p:ph idx="9" type="subTitle"/>
          </p:nvPr>
        </p:nvSpPr>
        <p:spPr>
          <a:xfrm>
            <a:off x="3597450" y="3215961"/>
            <a:ext cx="19491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1" name="Google Shape;771;p17"/>
          <p:cNvSpPr txBox="1"/>
          <p:nvPr>
            <p:ph idx="13" type="subTitle"/>
          </p:nvPr>
        </p:nvSpPr>
        <p:spPr>
          <a:xfrm>
            <a:off x="3597500" y="3556017"/>
            <a:ext cx="19491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772" name="Google Shape;772;p17"/>
          <p:cNvSpPr txBox="1"/>
          <p:nvPr>
            <p:ph idx="14" type="subTitle"/>
          </p:nvPr>
        </p:nvSpPr>
        <p:spPr>
          <a:xfrm>
            <a:off x="5856675" y="3215958"/>
            <a:ext cx="1764900" cy="4572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73" name="Google Shape;773;p17"/>
          <p:cNvSpPr txBox="1"/>
          <p:nvPr>
            <p:ph idx="15" type="subTitle"/>
          </p:nvPr>
        </p:nvSpPr>
        <p:spPr>
          <a:xfrm>
            <a:off x="5856675" y="3556017"/>
            <a:ext cx="1764900" cy="6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774" name="Google Shape;774;p17"/>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75" name="Google Shape;775;p17"/>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76" name="Google Shape;776;p17"/>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77" name="Google Shape;777;p17"/>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6" name="Google Shape;806;p17"/>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807" name="Google Shape;807;p17"/>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08" name="Google Shape;808;p17"/>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17"/>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7"/>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840" name="Shape 840"/>
        <p:cNvGrpSpPr/>
        <p:nvPr/>
      </p:nvGrpSpPr>
      <p:grpSpPr>
        <a:xfrm>
          <a:off x="0" y="0"/>
          <a:ext cx="0" cy="0"/>
          <a:chOff x="0" y="0"/>
          <a:chExt cx="0" cy="0"/>
        </a:xfrm>
      </p:grpSpPr>
      <p:sp>
        <p:nvSpPr>
          <p:cNvPr id="841" name="Google Shape;841;p18"/>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sp>
        <p:nvSpPr>
          <p:cNvPr id="842" name="Google Shape;842;p18"/>
          <p:cNvSpPr txBox="1"/>
          <p:nvPr>
            <p:ph idx="1" type="subTitle"/>
          </p:nvPr>
        </p:nvSpPr>
        <p:spPr>
          <a:xfrm>
            <a:off x="4690875" y="1491351"/>
            <a:ext cx="3557100" cy="2656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43" name="Google Shape;843;p18"/>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844" name="Google Shape;844;p18"/>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845" name="Google Shape;845;p18"/>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62" name="Google Shape;862;p18"/>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9" name="Google Shape;879;p18"/>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8"/>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8"/>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8"/>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11" name="Shape 911"/>
        <p:cNvGrpSpPr/>
        <p:nvPr/>
      </p:nvGrpSpPr>
      <p:grpSpPr>
        <a:xfrm>
          <a:off x="0" y="0"/>
          <a:ext cx="0" cy="0"/>
          <a:chOff x="0" y="0"/>
          <a:chExt cx="0" cy="0"/>
        </a:xfrm>
      </p:grpSpPr>
      <p:sp>
        <p:nvSpPr>
          <p:cNvPr id="912" name="Google Shape;912;p19"/>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p:txBody>
      </p:sp>
      <p:sp>
        <p:nvSpPr>
          <p:cNvPr id="913" name="Google Shape;913;p19"/>
          <p:cNvSpPr txBox="1"/>
          <p:nvPr>
            <p:ph idx="1" type="subTitle"/>
          </p:nvPr>
        </p:nvSpPr>
        <p:spPr>
          <a:xfrm>
            <a:off x="3017520" y="1709928"/>
            <a:ext cx="3099900" cy="14355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p:txBody>
      </p:sp>
      <p:sp>
        <p:nvSpPr>
          <p:cNvPr id="914" name="Google Shape;914;p19"/>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9"/>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9"/>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9"/>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19" name="Google Shape;919;p19"/>
          <p:cNvGrpSpPr/>
          <p:nvPr/>
        </p:nvGrpSpPr>
        <p:grpSpPr>
          <a:xfrm flipH="1" rot="5400000">
            <a:off x="7407333" y="1284925"/>
            <a:ext cx="581800" cy="582350"/>
            <a:chOff x="8064275" y="887850"/>
            <a:chExt cx="581800" cy="582350"/>
          </a:xfrm>
        </p:grpSpPr>
        <p:sp>
          <p:nvSpPr>
            <p:cNvPr id="920" name="Google Shape;920;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19"/>
          <p:cNvGrpSpPr/>
          <p:nvPr/>
        </p:nvGrpSpPr>
        <p:grpSpPr>
          <a:xfrm flipH="1" rot="5400000">
            <a:off x="7869720" y="2754200"/>
            <a:ext cx="292025" cy="292575"/>
            <a:chOff x="7353050" y="316275"/>
            <a:chExt cx="292025" cy="292575"/>
          </a:xfrm>
        </p:grpSpPr>
        <p:sp>
          <p:nvSpPr>
            <p:cNvPr id="927" name="Google Shape;927;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19"/>
          <p:cNvGrpSpPr/>
          <p:nvPr/>
        </p:nvGrpSpPr>
        <p:grpSpPr>
          <a:xfrm flipH="1" rot="5400000">
            <a:off x="8012458" y="178175"/>
            <a:ext cx="175000" cy="175000"/>
            <a:chOff x="8792300" y="321275"/>
            <a:chExt cx="175000" cy="175000"/>
          </a:xfrm>
        </p:grpSpPr>
        <p:sp>
          <p:nvSpPr>
            <p:cNvPr id="932" name="Google Shape;932;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9"/>
          <p:cNvGrpSpPr/>
          <p:nvPr/>
        </p:nvGrpSpPr>
        <p:grpSpPr>
          <a:xfrm flipH="1" rot="5400000">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7" name="Google Shape;947;p19"/>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9"/>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9"/>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1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9"/>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9"/>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985" name="Shape 985"/>
        <p:cNvGrpSpPr/>
        <p:nvPr/>
      </p:nvGrpSpPr>
      <p:grpSpPr>
        <a:xfrm>
          <a:off x="0" y="0"/>
          <a:ext cx="0" cy="0"/>
          <a:chOff x="0" y="0"/>
          <a:chExt cx="0" cy="0"/>
        </a:xfrm>
      </p:grpSpPr>
      <p:sp>
        <p:nvSpPr>
          <p:cNvPr id="986" name="Google Shape;986;p20"/>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p:nvPr>
            <p:ph idx="1" type="subTitle"/>
          </p:nvPr>
        </p:nvSpPr>
        <p:spPr>
          <a:xfrm>
            <a:off x="2825496" y="1225296"/>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88" name="Google Shape;988;p20"/>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p:nvPr>
            <p:ph idx="3" type="subTitle"/>
          </p:nvPr>
        </p:nvSpPr>
        <p:spPr>
          <a:xfrm>
            <a:off x="2825496" y="2697480"/>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sp>
        <p:nvSpPr>
          <p:cNvPr id="990" name="Google Shape;990;p20"/>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p:nvPr>
            <p:ph idx="5" type="subTitle"/>
          </p:nvPr>
        </p:nvSpPr>
        <p:spPr>
          <a:xfrm>
            <a:off x="2834640" y="4169664"/>
            <a:ext cx="3483900" cy="274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cxnSp>
        <p:nvCxnSpPr>
          <p:cNvPr id="992" name="Google Shape;992;p20"/>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0"/>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0"/>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0"/>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96" name="Google Shape;996;p20"/>
          <p:cNvGrpSpPr/>
          <p:nvPr/>
        </p:nvGrpSpPr>
        <p:grpSpPr>
          <a:xfrm flipH="1" rot="5400000">
            <a:off x="7407333" y="1284925"/>
            <a:ext cx="581800" cy="582350"/>
            <a:chOff x="8064275" y="887850"/>
            <a:chExt cx="581800" cy="582350"/>
          </a:xfrm>
        </p:grpSpPr>
        <p:sp>
          <p:nvSpPr>
            <p:cNvPr id="997" name="Google Shape;99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20"/>
          <p:cNvGrpSpPr/>
          <p:nvPr/>
        </p:nvGrpSpPr>
        <p:grpSpPr>
          <a:xfrm flipH="1" rot="5400000">
            <a:off x="7869720" y="2754200"/>
            <a:ext cx="292025" cy="292575"/>
            <a:chOff x="7353050" y="316275"/>
            <a:chExt cx="292025" cy="292575"/>
          </a:xfrm>
        </p:grpSpPr>
        <p:sp>
          <p:nvSpPr>
            <p:cNvPr id="1004" name="Google Shape;100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20"/>
          <p:cNvGrpSpPr/>
          <p:nvPr/>
        </p:nvGrpSpPr>
        <p:grpSpPr>
          <a:xfrm flipH="1" rot="5400000">
            <a:off x="8012458" y="178175"/>
            <a:ext cx="175000" cy="175000"/>
            <a:chOff x="8792300" y="321275"/>
            <a:chExt cx="175000" cy="175000"/>
          </a:xfrm>
        </p:grpSpPr>
        <p:sp>
          <p:nvSpPr>
            <p:cNvPr id="1009" name="Google Shape;1009;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20"/>
          <p:cNvGrpSpPr/>
          <p:nvPr/>
        </p:nvGrpSpPr>
        <p:grpSpPr>
          <a:xfrm flipH="1" rot="5400000">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24" name="Google Shape;1024;p20"/>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0"/>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0"/>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8" name="Google Shape;48;p3"/>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49" name="Google Shape;49;p3"/>
          <p:cNvSpPr txBox="1"/>
          <p:nvPr>
            <p:ph idx="1" type="subTitle"/>
          </p:nvPr>
        </p:nvSpPr>
        <p:spPr>
          <a:xfrm>
            <a:off x="2973225" y="2999232"/>
            <a:ext cx="3200400" cy="685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9" name="Google Shape;69;p3"/>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3"/>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3"/>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05" name="Google Shape;105;p3"/>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1062" name="Shape 1062"/>
        <p:cNvGrpSpPr/>
        <p:nvPr/>
      </p:nvGrpSpPr>
      <p:grpSpPr>
        <a:xfrm>
          <a:off x="0" y="0"/>
          <a:ext cx="0" cy="0"/>
          <a:chOff x="0" y="0"/>
          <a:chExt cx="0" cy="0"/>
        </a:xfrm>
      </p:grpSpPr>
      <p:sp>
        <p:nvSpPr>
          <p:cNvPr id="1063" name="Google Shape;1063;p21"/>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1"/>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21"/>
          <p:cNvSpPr txBox="1"/>
          <p:nvPr>
            <p:ph idx="1" type="subTitle"/>
          </p:nvPr>
        </p:nvSpPr>
        <p:spPr>
          <a:xfrm>
            <a:off x="1408175" y="1035279"/>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5" name="Google Shape;1085;p21"/>
          <p:cNvSpPr txBox="1"/>
          <p:nvPr>
            <p:ph idx="2" type="subTitle"/>
          </p:nvPr>
        </p:nvSpPr>
        <p:spPr>
          <a:xfrm>
            <a:off x="1408175" y="1336956"/>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6" name="Google Shape;1086;p21"/>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7" name="Google Shape;1087;p21"/>
          <p:cNvSpPr txBox="1"/>
          <p:nvPr>
            <p:ph idx="4" type="subTitle"/>
          </p:nvPr>
        </p:nvSpPr>
        <p:spPr>
          <a:xfrm>
            <a:off x="1408175" y="2609979"/>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088" name="Google Shape;1088;p21"/>
          <p:cNvSpPr txBox="1"/>
          <p:nvPr>
            <p:ph idx="5" type="subTitle"/>
          </p:nvPr>
        </p:nvSpPr>
        <p:spPr>
          <a:xfrm>
            <a:off x="1408175" y="3587645"/>
            <a:ext cx="2184000" cy="45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089" name="Google Shape;1089;p21"/>
          <p:cNvSpPr txBox="1"/>
          <p:nvPr>
            <p:ph idx="6" type="subTitle"/>
          </p:nvPr>
        </p:nvSpPr>
        <p:spPr>
          <a:xfrm>
            <a:off x="1408175" y="3889317"/>
            <a:ext cx="2184000" cy="610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1090"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1092" name="Google Shape;1092;p22"/>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1093" name="Google Shape;1093;p22"/>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06" name="Google Shape;1106;p22"/>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2"/>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22"/>
          <p:cNvSpPr txBox="1"/>
          <p:nvPr>
            <p:ph idx="1" type="subTitle"/>
          </p:nvPr>
        </p:nvSpPr>
        <p:spPr>
          <a:xfrm>
            <a:off x="5641848" y="2743200"/>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4" name="Google Shape;1134;p22"/>
          <p:cNvSpPr txBox="1"/>
          <p:nvPr>
            <p:ph idx="2" type="subTitle"/>
          </p:nvPr>
        </p:nvSpPr>
        <p:spPr>
          <a:xfrm>
            <a:off x="3639312" y="1636776"/>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5" name="Google Shape;1135;p22"/>
          <p:cNvSpPr txBox="1"/>
          <p:nvPr>
            <p:ph idx="3" type="subTitle"/>
          </p:nvPr>
        </p:nvSpPr>
        <p:spPr>
          <a:xfrm>
            <a:off x="1636776" y="2249424"/>
            <a:ext cx="1865400" cy="402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136" name="Google Shape;1136;p22"/>
          <p:cNvSpPr txBox="1"/>
          <p:nvPr>
            <p:ph idx="4" type="subTitle"/>
          </p:nvPr>
        </p:nvSpPr>
        <p:spPr>
          <a:xfrm>
            <a:off x="5641848" y="3081528"/>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7" name="Google Shape;1137;p22"/>
          <p:cNvSpPr txBox="1"/>
          <p:nvPr>
            <p:ph idx="5" type="subTitle"/>
          </p:nvPr>
        </p:nvSpPr>
        <p:spPr>
          <a:xfrm>
            <a:off x="3639312" y="1975104"/>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138" name="Google Shape;1138;p22"/>
          <p:cNvSpPr txBox="1"/>
          <p:nvPr>
            <p:ph idx="6" type="subTitle"/>
          </p:nvPr>
        </p:nvSpPr>
        <p:spPr>
          <a:xfrm>
            <a:off x="1636776"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1139" name="Shape 1139"/>
        <p:cNvGrpSpPr/>
        <p:nvPr/>
      </p:nvGrpSpPr>
      <p:grpSpPr>
        <a:xfrm>
          <a:off x="0" y="0"/>
          <a:ext cx="0" cy="0"/>
          <a:chOff x="0" y="0"/>
          <a:chExt cx="0" cy="0"/>
        </a:xfrm>
      </p:grpSpPr>
      <p:sp>
        <p:nvSpPr>
          <p:cNvPr id="1140" name="Google Shape;1140;p23"/>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1" name="Google Shape;1141;p23"/>
          <p:cNvSpPr txBox="1"/>
          <p:nvPr>
            <p:ph idx="1" type="body"/>
          </p:nvPr>
        </p:nvSpPr>
        <p:spPr>
          <a:xfrm>
            <a:off x="714650" y="1152150"/>
            <a:ext cx="7705500" cy="3529500"/>
          </a:xfrm>
          <a:prstGeom prst="rect">
            <a:avLst/>
          </a:prstGeom>
          <a:noFill/>
          <a:ln>
            <a:noFill/>
          </a:ln>
        </p:spPr>
        <p:txBody>
          <a:bodyPr anchorCtr="0" anchor="ctr" bIns="91425" lIns="91425" spcFirstLastPara="1" rIns="91425" wrap="square" tIns="91425">
            <a:no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1142" name="Google Shape;1142;p23"/>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1143" name="Google Shape;1143;p23"/>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56" name="Google Shape;1156;p2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57" name="Google Shape;1157;p2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1183" name="Shape 1183"/>
        <p:cNvGrpSpPr/>
        <p:nvPr/>
      </p:nvGrpSpPr>
      <p:grpSpPr>
        <a:xfrm>
          <a:off x="0" y="0"/>
          <a:ext cx="0" cy="0"/>
          <a:chOff x="0" y="0"/>
          <a:chExt cx="0" cy="0"/>
        </a:xfrm>
      </p:grpSpPr>
      <p:sp>
        <p:nvSpPr>
          <p:cNvPr id="1184" name="Google Shape;1184;p24"/>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p:txBody>
      </p:sp>
      <p:cxnSp>
        <p:nvCxnSpPr>
          <p:cNvPr id="1185" name="Google Shape;1185;p24"/>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1186" name="Google Shape;1186;p24"/>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99" name="Google Shape;1199;p24"/>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4"/>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1226" name="Shape 1226"/>
        <p:cNvGrpSpPr/>
        <p:nvPr/>
      </p:nvGrpSpPr>
      <p:grpSpPr>
        <a:xfrm>
          <a:off x="0" y="0"/>
          <a:ext cx="0" cy="0"/>
          <a:chOff x="0" y="0"/>
          <a:chExt cx="0" cy="0"/>
        </a:xfrm>
      </p:grpSpPr>
      <p:cxnSp>
        <p:nvCxnSpPr>
          <p:cNvPr id="1227" name="Google Shape;1227;p25"/>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28" name="Google Shape;1228;p25"/>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5"/>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30" name="Google Shape;1230;p25"/>
          <p:cNvGrpSpPr/>
          <p:nvPr/>
        </p:nvGrpSpPr>
        <p:grpSpPr>
          <a:xfrm flipH="1">
            <a:off x="499400" y="959675"/>
            <a:ext cx="581800" cy="582350"/>
            <a:chOff x="8064275" y="887850"/>
            <a:chExt cx="581800" cy="582350"/>
          </a:xfrm>
        </p:grpSpPr>
        <p:sp>
          <p:nvSpPr>
            <p:cNvPr id="1231" name="Google Shape;1231;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25"/>
          <p:cNvGrpSpPr/>
          <p:nvPr/>
        </p:nvGrpSpPr>
        <p:grpSpPr>
          <a:xfrm flipH="1">
            <a:off x="1500400" y="388100"/>
            <a:ext cx="292025" cy="292575"/>
            <a:chOff x="7353050" y="316275"/>
            <a:chExt cx="292025" cy="292575"/>
          </a:xfrm>
        </p:grpSpPr>
        <p:sp>
          <p:nvSpPr>
            <p:cNvPr id="1238" name="Google Shape;1238;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25"/>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5"/>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5"/>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5"/>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5"/>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5"/>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 name="Google Shape;1248;p25"/>
          <p:cNvGrpSpPr/>
          <p:nvPr/>
        </p:nvGrpSpPr>
        <p:grpSpPr>
          <a:xfrm flipH="1">
            <a:off x="3527112" y="361100"/>
            <a:ext cx="175013" cy="27000"/>
            <a:chOff x="5662375" y="212375"/>
            <a:chExt cx="175013" cy="27000"/>
          </a:xfrm>
        </p:grpSpPr>
        <p:sp>
          <p:nvSpPr>
            <p:cNvPr id="1249" name="Google Shape;1249;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25"/>
          <p:cNvGrpSpPr/>
          <p:nvPr/>
        </p:nvGrpSpPr>
        <p:grpSpPr>
          <a:xfrm flipH="1">
            <a:off x="480412" y="242700"/>
            <a:ext cx="175013" cy="27000"/>
            <a:chOff x="5662375" y="212375"/>
            <a:chExt cx="175013" cy="27000"/>
          </a:xfrm>
        </p:grpSpPr>
        <p:sp>
          <p:nvSpPr>
            <p:cNvPr id="1253" name="Google Shape;1253;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25"/>
          <p:cNvGrpSpPr/>
          <p:nvPr/>
        </p:nvGrpSpPr>
        <p:grpSpPr>
          <a:xfrm flipH="1">
            <a:off x="901712" y="1653625"/>
            <a:ext cx="175013" cy="27000"/>
            <a:chOff x="5662375" y="212375"/>
            <a:chExt cx="175013" cy="27000"/>
          </a:xfrm>
        </p:grpSpPr>
        <p:sp>
          <p:nvSpPr>
            <p:cNvPr id="1257" name="Google Shape;1257;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0" name="Google Shape;1260;p25"/>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25"/>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262" name="Google Shape;1262;p25"/>
          <p:cNvGrpSpPr/>
          <p:nvPr/>
        </p:nvGrpSpPr>
        <p:grpSpPr>
          <a:xfrm rot="10800000">
            <a:off x="499400" y="3940925"/>
            <a:ext cx="581800" cy="582350"/>
            <a:chOff x="8064275" y="887850"/>
            <a:chExt cx="581800" cy="582350"/>
          </a:xfrm>
        </p:grpSpPr>
        <p:sp>
          <p:nvSpPr>
            <p:cNvPr id="1263" name="Google Shape;1263;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25"/>
          <p:cNvGrpSpPr/>
          <p:nvPr/>
        </p:nvGrpSpPr>
        <p:grpSpPr>
          <a:xfrm rot="10800000">
            <a:off x="1819575" y="4586750"/>
            <a:ext cx="292025" cy="292575"/>
            <a:chOff x="7353050" y="316275"/>
            <a:chExt cx="292025" cy="292575"/>
          </a:xfrm>
        </p:grpSpPr>
        <p:sp>
          <p:nvSpPr>
            <p:cNvPr id="1270" name="Google Shape;1270;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25"/>
          <p:cNvGrpSpPr/>
          <p:nvPr/>
        </p:nvGrpSpPr>
        <p:grpSpPr>
          <a:xfrm rot="10800000">
            <a:off x="212525" y="4645550"/>
            <a:ext cx="175000" cy="175000"/>
            <a:chOff x="8792300" y="321275"/>
            <a:chExt cx="175000" cy="175000"/>
          </a:xfrm>
        </p:grpSpPr>
        <p:sp>
          <p:nvSpPr>
            <p:cNvPr id="1275" name="Google Shape;1275;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25"/>
          <p:cNvGrpSpPr/>
          <p:nvPr/>
        </p:nvGrpSpPr>
        <p:grpSpPr>
          <a:xfrm rot="10800000">
            <a:off x="480412" y="4852325"/>
            <a:ext cx="175013" cy="27000"/>
            <a:chOff x="5662375" y="212375"/>
            <a:chExt cx="175013" cy="27000"/>
          </a:xfrm>
        </p:grpSpPr>
        <p:sp>
          <p:nvSpPr>
            <p:cNvPr id="1280" name="Google Shape;1280;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25"/>
          <p:cNvGrpSpPr/>
          <p:nvPr/>
        </p:nvGrpSpPr>
        <p:grpSpPr>
          <a:xfrm rot="10800000">
            <a:off x="1054112" y="3898600"/>
            <a:ext cx="175013" cy="27000"/>
            <a:chOff x="5662375" y="212375"/>
            <a:chExt cx="175013" cy="27000"/>
          </a:xfrm>
        </p:grpSpPr>
        <p:sp>
          <p:nvSpPr>
            <p:cNvPr id="1284" name="Google Shape;1284;p25"/>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5"/>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5"/>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25"/>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288" name="Shape 1288"/>
        <p:cNvGrpSpPr/>
        <p:nvPr/>
      </p:nvGrpSpPr>
      <p:grpSpPr>
        <a:xfrm>
          <a:off x="0" y="0"/>
          <a:ext cx="0" cy="0"/>
          <a:chOff x="0" y="0"/>
          <a:chExt cx="0" cy="0"/>
        </a:xfrm>
      </p:grpSpPr>
      <p:sp>
        <p:nvSpPr>
          <p:cNvPr id="1289" name="Google Shape;1289;p2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cxnSp>
        <p:nvCxnSpPr>
          <p:cNvPr id="1290" name="Google Shape;1290;p26"/>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6"/>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6"/>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26"/>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
    <p:spTree>
      <p:nvGrpSpPr>
        <p:cNvPr id="1326"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cap="flat" cmpd="sng" w="9525">
            <a:solidFill>
              <a:srgbClr val="1A2E35"/>
            </a:solidFill>
            <a:prstDash val="solid"/>
            <a:round/>
            <a:headEnd len="med" w="med" type="none"/>
            <a:tailEnd len="med" w="med" type="none"/>
          </a:ln>
        </p:spPr>
      </p:cxnSp>
      <p:cxnSp>
        <p:nvCxnSpPr>
          <p:cNvPr id="1328" name="Google Shape;1328;p27"/>
          <p:cNvCxnSpPr/>
          <p:nvPr/>
        </p:nvCxnSpPr>
        <p:spPr>
          <a:xfrm flipH="1" rot="-5400000">
            <a:off x="7181408" y="2082400"/>
            <a:ext cx="1342200" cy="315300"/>
          </a:xfrm>
          <a:prstGeom prst="straightConnector1">
            <a:avLst/>
          </a:prstGeom>
          <a:noFill/>
          <a:ln cap="flat" cmpd="sng" w="9525">
            <a:solidFill>
              <a:srgbClr val="1A2E35"/>
            </a:solidFill>
            <a:prstDash val="solid"/>
            <a:round/>
            <a:headEnd len="med" w="med" type="none"/>
            <a:tailEnd len="med" w="med" type="none"/>
          </a:ln>
        </p:spPr>
      </p:cxnSp>
      <p:cxnSp>
        <p:nvCxnSpPr>
          <p:cNvPr id="1329" name="Google Shape;1329;p27"/>
          <p:cNvCxnSpPr/>
          <p:nvPr/>
        </p:nvCxnSpPr>
        <p:spPr>
          <a:xfrm rot="5400000">
            <a:off x="7232433" y="736375"/>
            <a:ext cx="1332000" cy="392100"/>
          </a:xfrm>
          <a:prstGeom prst="straightConnector1">
            <a:avLst/>
          </a:prstGeom>
          <a:noFill/>
          <a:ln cap="flat" cmpd="sng" w="9525">
            <a:solidFill>
              <a:srgbClr val="1A2E35"/>
            </a:solidFill>
            <a:prstDash val="solid"/>
            <a:round/>
            <a:headEnd len="med" w="med" type="none"/>
            <a:tailEnd len="med" w="med" type="none"/>
          </a:ln>
        </p:spPr>
      </p:cxnSp>
      <p:cxnSp>
        <p:nvCxnSpPr>
          <p:cNvPr id="1330" name="Google Shape;1330;p27"/>
          <p:cNvCxnSpPr/>
          <p:nvPr/>
        </p:nvCxnSpPr>
        <p:spPr>
          <a:xfrm rot="5400000">
            <a:off x="8168433" y="-66600"/>
            <a:ext cx="273900" cy="407100"/>
          </a:xfrm>
          <a:prstGeom prst="straightConnector1">
            <a:avLst/>
          </a:prstGeom>
          <a:noFill/>
          <a:ln cap="flat" cmpd="sng" w="9525">
            <a:solidFill>
              <a:srgbClr val="1A2E35"/>
            </a:solidFill>
            <a:prstDash val="solid"/>
            <a:round/>
            <a:headEnd len="med" w="med" type="none"/>
            <a:tailEnd len="med" w="med" type="none"/>
          </a:ln>
        </p:spPr>
      </p:cxnSp>
      <p:grpSp>
        <p:nvGrpSpPr>
          <p:cNvPr id="1331" name="Google Shape;1331;p27"/>
          <p:cNvGrpSpPr/>
          <p:nvPr/>
        </p:nvGrpSpPr>
        <p:grpSpPr>
          <a:xfrm flipH="1" rot="5400000">
            <a:off x="7407333" y="1284925"/>
            <a:ext cx="581800" cy="582350"/>
            <a:chOff x="8064275" y="887850"/>
            <a:chExt cx="581800" cy="582350"/>
          </a:xfrm>
        </p:grpSpPr>
        <p:sp>
          <p:nvSpPr>
            <p:cNvPr id="1332" name="Google Shape;1332;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7"/>
          <p:cNvGrpSpPr/>
          <p:nvPr/>
        </p:nvGrpSpPr>
        <p:grpSpPr>
          <a:xfrm flipH="1" rot="5400000">
            <a:off x="7869720" y="2754200"/>
            <a:ext cx="292025" cy="292575"/>
            <a:chOff x="7353050" y="316275"/>
            <a:chExt cx="292025" cy="292575"/>
          </a:xfrm>
        </p:grpSpPr>
        <p:sp>
          <p:nvSpPr>
            <p:cNvPr id="1339" name="Google Shape;133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27"/>
          <p:cNvGrpSpPr/>
          <p:nvPr/>
        </p:nvGrpSpPr>
        <p:grpSpPr>
          <a:xfrm flipH="1" rot="5400000">
            <a:off x="8012458" y="178175"/>
            <a:ext cx="175000" cy="175000"/>
            <a:chOff x="8792300" y="321275"/>
            <a:chExt cx="175000" cy="175000"/>
          </a:xfrm>
        </p:grpSpPr>
        <p:sp>
          <p:nvSpPr>
            <p:cNvPr id="1344" name="Google Shape;1344;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27"/>
          <p:cNvGrpSpPr/>
          <p:nvPr/>
        </p:nvGrpSpPr>
        <p:grpSpPr>
          <a:xfrm flipH="1" rot="5400000">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9" name="Google Shape;1359;p27"/>
          <p:cNvCxnSpPr/>
          <p:nvPr/>
        </p:nvCxnSpPr>
        <p:spPr>
          <a:xfrm flipH="1" rot="5400000">
            <a:off x="740850" y="2598325"/>
            <a:ext cx="1672500" cy="126000"/>
          </a:xfrm>
          <a:prstGeom prst="straightConnector1">
            <a:avLst/>
          </a:prstGeom>
          <a:noFill/>
          <a:ln cap="flat" cmpd="sng" w="9525">
            <a:solidFill>
              <a:srgbClr val="1A2E35"/>
            </a:solidFill>
            <a:prstDash val="solid"/>
            <a:round/>
            <a:headEnd len="med" w="med" type="none"/>
            <a:tailEnd len="med" w="med" type="none"/>
          </a:ln>
        </p:spPr>
      </p:cxnSp>
      <p:cxnSp>
        <p:nvCxnSpPr>
          <p:cNvPr id="1360" name="Google Shape;1360;p27"/>
          <p:cNvCxnSpPr/>
          <p:nvPr/>
        </p:nvCxnSpPr>
        <p:spPr>
          <a:xfrm rot="-5400000">
            <a:off x="847100" y="3554000"/>
            <a:ext cx="829500" cy="743400"/>
          </a:xfrm>
          <a:prstGeom prst="straightConnector1">
            <a:avLst/>
          </a:prstGeom>
          <a:noFill/>
          <a:ln cap="flat" cmpd="sng" w="9525">
            <a:solidFill>
              <a:srgbClr val="1A2E35"/>
            </a:solidFill>
            <a:prstDash val="solid"/>
            <a:round/>
            <a:headEnd len="med" w="med" type="none"/>
            <a:tailEnd len="med" w="med" type="none"/>
          </a:ln>
        </p:spPr>
      </p:cxnSp>
      <p:cxnSp>
        <p:nvCxnSpPr>
          <p:cNvPr id="1361" name="Google Shape;1361;p27"/>
          <p:cNvCxnSpPr/>
          <p:nvPr/>
        </p:nvCxnSpPr>
        <p:spPr>
          <a:xfrm flipH="1" rot="5400000">
            <a:off x="1105775" y="4151250"/>
            <a:ext cx="796500" cy="1188000"/>
          </a:xfrm>
          <a:prstGeom prst="straightConnector1">
            <a:avLst/>
          </a:prstGeom>
          <a:noFill/>
          <a:ln cap="flat" cmpd="sng" w="9525">
            <a:solidFill>
              <a:srgbClr val="1A2E35"/>
            </a:solidFill>
            <a:prstDash val="solid"/>
            <a:round/>
            <a:headEnd len="med" w="med" type="none"/>
            <a:tailEnd len="med" w="med" type="none"/>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27"/>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9">
    <p:spTree>
      <p:nvGrpSpPr>
        <p:cNvPr id="1397"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cap="flat" cmpd="sng" w="9525">
              <a:solidFill>
                <a:srgbClr val="595959"/>
              </a:solidFill>
              <a:prstDash val="solid"/>
              <a:round/>
              <a:headEnd len="med" w="med" type="none"/>
              <a:tailEnd len="med" w="med" type="none"/>
            </a:ln>
          </p:spPr>
        </p:cxnSp>
        <p:cxnSp>
          <p:nvCxnSpPr>
            <p:cNvPr id="1400" name="Google Shape;1400;p28"/>
            <p:cNvCxnSpPr/>
            <p:nvPr/>
          </p:nvCxnSpPr>
          <p:spPr>
            <a:xfrm>
              <a:off x="8666025" y="-1158"/>
              <a:ext cx="0" cy="1902000"/>
            </a:xfrm>
            <a:prstGeom prst="straightConnector1">
              <a:avLst/>
            </a:prstGeom>
            <a:noFill/>
            <a:ln cap="flat" cmpd="sng" w="9525">
              <a:solidFill>
                <a:srgbClr val="595959"/>
              </a:solidFill>
              <a:prstDash val="solid"/>
              <a:round/>
              <a:headEnd len="med" w="med" type="none"/>
              <a:tailEnd len="med" w="med" type="none"/>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0">
    <p:spTree>
      <p:nvGrpSpPr>
        <p:cNvPr id="1418"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29"/>
            <p:cNvCxnSpPr/>
            <p:nvPr/>
          </p:nvCxnSpPr>
          <p:spPr>
            <a:xfrm>
              <a:off x="723725" y="613"/>
              <a:ext cx="0" cy="2501400"/>
            </a:xfrm>
            <a:prstGeom prst="straightConnector1">
              <a:avLst/>
            </a:prstGeom>
            <a:noFill/>
            <a:ln cap="flat" cmpd="sng" w="9525">
              <a:solidFill>
                <a:srgbClr val="595959"/>
              </a:solidFill>
              <a:prstDash val="solid"/>
              <a:round/>
              <a:headEnd len="med" w="med" type="none"/>
              <a:tailEnd len="med" w="med" type="none"/>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2" name="Google Shape;1472;p29"/>
            <p:cNvCxnSpPr/>
            <p:nvPr/>
          </p:nvCxnSpPr>
          <p:spPr>
            <a:xfrm>
              <a:off x="8407225" y="0"/>
              <a:ext cx="0" cy="2160900"/>
            </a:xfrm>
            <a:prstGeom prst="straightConnector1">
              <a:avLst/>
            </a:prstGeom>
            <a:noFill/>
            <a:ln cap="flat" cmpd="sng" w="9525">
              <a:solidFill>
                <a:srgbClr val="595959"/>
              </a:solidFill>
              <a:prstDash val="solid"/>
              <a:round/>
              <a:headEnd len="med" w="med" type="none"/>
              <a:tailEnd len="med" w="med" type="none"/>
            </a:ln>
          </p:spPr>
        </p:cxnSp>
        <p:cxnSp>
          <p:nvCxnSpPr>
            <p:cNvPr id="1473" name="Google Shape;1473;p29"/>
            <p:cNvCxnSpPr/>
            <p:nvPr/>
          </p:nvCxnSpPr>
          <p:spPr>
            <a:xfrm>
              <a:off x="718025" y="2985634"/>
              <a:ext cx="0" cy="2160900"/>
            </a:xfrm>
            <a:prstGeom prst="straightConnector1">
              <a:avLst/>
            </a:prstGeom>
            <a:noFill/>
            <a:ln cap="flat" cmpd="sng" w="9525">
              <a:solidFill>
                <a:srgbClr val="595959"/>
              </a:solidFill>
              <a:prstDash val="solid"/>
              <a:round/>
              <a:headEnd len="med" w="med" type="none"/>
              <a:tailEnd len="med" w="med" type="none"/>
            </a:ln>
          </p:spPr>
        </p:cxnSp>
        <p:sp>
          <p:nvSpPr>
            <p:cNvPr id="1474" name="Google Shape;1474;p29"/>
            <p:cNvSpPr/>
            <p:nvPr/>
          </p:nvSpPr>
          <p:spPr>
            <a:xfrm>
              <a:off x="671825" y="458788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9"/>
            <p:cNvSpPr/>
            <p:nvPr/>
          </p:nvSpPr>
          <p:spPr>
            <a:xfrm>
              <a:off x="671825" y="3940338"/>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9"/>
            <p:cNvSpPr/>
            <p:nvPr/>
          </p:nvSpPr>
          <p:spPr>
            <a:xfrm>
              <a:off x="8361025" y="1453500"/>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9"/>
            <p:cNvSpPr/>
            <p:nvPr/>
          </p:nvSpPr>
          <p:spPr>
            <a:xfrm>
              <a:off x="8361025" y="234875"/>
              <a:ext cx="92400" cy="92400"/>
            </a:xfrm>
            <a:prstGeom prst="ellipse">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21">
    <p:spTree>
      <p:nvGrpSpPr>
        <p:cNvPr id="1478"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0"/>
            <p:cNvCxnSpPr/>
            <p:nvPr/>
          </p:nvCxnSpPr>
          <p:spPr>
            <a:xfrm flipH="1" rot="10800000">
              <a:off x="1562083"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0"/>
            <p:cNvCxnSpPr/>
            <p:nvPr/>
          </p:nvCxnSpPr>
          <p:spPr>
            <a:xfrm>
              <a:off x="259558"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0"/>
            <p:cNvCxnSpPr/>
            <p:nvPr/>
          </p:nvCxnSpPr>
          <p:spPr>
            <a:xfrm>
              <a:off x="-6867"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0"/>
            <p:cNvCxnSpPr/>
            <p:nvPr/>
          </p:nvCxnSpPr>
          <p:spPr>
            <a:xfrm rot="10800000">
              <a:off x="5995050" y="226600"/>
              <a:ext cx="1504500" cy="224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0"/>
            <p:cNvCxnSpPr/>
            <p:nvPr/>
          </p:nvCxnSpPr>
          <p:spPr>
            <a:xfrm rot="10800000">
              <a:off x="7512925" y="45785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0"/>
            <p:cNvCxnSpPr/>
            <p:nvPr/>
          </p:nvCxnSpPr>
          <p:spPr>
            <a:xfrm flipH="1">
              <a:off x="8348975" y="-6625"/>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 name="Google Shape;1532;p30"/>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sp>
        <p:nvSpPr>
          <p:cNvPr id="110" name="Google Shape;110;p4"/>
          <p:cNvSpPr txBox="1"/>
          <p:nvPr>
            <p:ph idx="1" type="subTitle"/>
          </p:nvPr>
        </p:nvSpPr>
        <p:spPr>
          <a:xfrm>
            <a:off x="2167128" y="3054096"/>
            <a:ext cx="4809600" cy="11340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4"/>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9" name="Google Shape;169;p4"/>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70" name="Google Shape;170;p4"/>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71" name="Google Shape;171;p4"/>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1546"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31"/>
          <p:cNvSpPr txBox="1"/>
          <p:nvPr>
            <p:ph type="title"/>
          </p:nvPr>
        </p:nvSpPr>
        <p:spPr>
          <a:xfrm>
            <a:off x="2624328" y="1018528"/>
            <a:ext cx="3904500" cy="190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1553" name="Google Shape;1553;p31"/>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1554" name="Google Shape;1554;p31"/>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1555" name="Google Shape;1555;p31"/>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84" name="Google Shape;1584;p31"/>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1585" name="Google Shape;1585;p31"/>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1586" name="Google Shape;1586;p31"/>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31"/>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8" name="Google Shape;1618;p31"/>
          <p:cNvSpPr txBox="1"/>
          <p:nvPr>
            <p:ph idx="1" type="subTitle"/>
          </p:nvPr>
        </p:nvSpPr>
        <p:spPr>
          <a:xfrm>
            <a:off x="3639300" y="2596896"/>
            <a:ext cx="1865400" cy="61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3">
    <p:spTree>
      <p:nvGrpSpPr>
        <p:cNvPr id="1619" name="Shape 1619"/>
        <p:cNvGrpSpPr/>
        <p:nvPr/>
      </p:nvGrpSpPr>
      <p:grpSpPr>
        <a:xfrm>
          <a:off x="0" y="0"/>
          <a:ext cx="0" cy="0"/>
          <a:chOff x="0" y="0"/>
          <a:chExt cx="0" cy="0"/>
        </a:xfrm>
      </p:grpSpPr>
      <p:sp>
        <p:nvSpPr>
          <p:cNvPr id="1620" name="Google Shape;1620;p32"/>
          <p:cNvSpPr txBox="1"/>
          <p:nvPr>
            <p:ph idx="1" type="body"/>
          </p:nvPr>
        </p:nvSpPr>
        <p:spPr>
          <a:xfrm>
            <a:off x="1881350" y="1246850"/>
            <a:ext cx="21333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1" name="Google Shape;1621;p32"/>
          <p:cNvSpPr txBox="1"/>
          <p:nvPr>
            <p:ph idx="2" type="body"/>
          </p:nvPr>
        </p:nvSpPr>
        <p:spPr>
          <a:xfrm>
            <a:off x="4220325" y="1246850"/>
            <a:ext cx="3099900" cy="3524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622" name="Google Shape;1622;p32"/>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2" name="Google Shape;1642;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6" name="Google Shape;1676;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7" name="Google Shape;1677;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8" name="Google Shape;1678;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5"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5" name="Shape 175"/>
        <p:cNvGrpSpPr/>
        <p:nvPr/>
      </p:nvGrpSpPr>
      <p:grpSpPr>
        <a:xfrm>
          <a:off x="0" y="0"/>
          <a:ext cx="0" cy="0"/>
          <a:chOff x="0" y="0"/>
          <a:chExt cx="0" cy="0"/>
        </a:xfrm>
      </p:grpSpPr>
      <p:sp>
        <p:nvSpPr>
          <p:cNvPr id="176" name="Google Shape;176;p5"/>
          <p:cNvSpPr txBox="1"/>
          <p:nvPr>
            <p:ph type="title"/>
          </p:nvPr>
        </p:nvSpPr>
        <p:spPr>
          <a:xfrm>
            <a:off x="1833646" y="338325"/>
            <a:ext cx="5476800" cy="61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77" name="Google Shape;177;p5"/>
          <p:cNvSpPr txBox="1"/>
          <p:nvPr>
            <p:ph idx="1" type="subTitle"/>
          </p:nvPr>
        </p:nvSpPr>
        <p:spPr>
          <a:xfrm>
            <a:off x="4956048"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8" name="Google Shape;178;p5"/>
          <p:cNvSpPr txBox="1"/>
          <p:nvPr>
            <p:ph idx="2" type="subTitle"/>
          </p:nvPr>
        </p:nvSpPr>
        <p:spPr>
          <a:xfrm>
            <a:off x="2093976" y="2532888"/>
            <a:ext cx="2084700" cy="13626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p:txBody>
      </p:sp>
      <p:sp>
        <p:nvSpPr>
          <p:cNvPr id="179" name="Google Shape;179;p5"/>
          <p:cNvSpPr txBox="1"/>
          <p:nvPr>
            <p:ph idx="3" type="subTitle"/>
          </p:nvPr>
        </p:nvSpPr>
        <p:spPr>
          <a:xfrm>
            <a:off x="4956048" y="2221992"/>
            <a:ext cx="2084700" cy="2835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0" name="Google Shape;180;p5"/>
          <p:cNvSpPr txBox="1"/>
          <p:nvPr>
            <p:ph idx="4" type="subTitle"/>
          </p:nvPr>
        </p:nvSpPr>
        <p:spPr>
          <a:xfrm>
            <a:off x="2093976" y="2203704"/>
            <a:ext cx="2084700" cy="3108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0"/>
              </a:spcBef>
              <a:spcAft>
                <a:spcPts val="0"/>
              </a:spcAft>
              <a:buNone/>
              <a:defRPr sz="1600">
                <a:solidFill>
                  <a:schemeClr val="accent1"/>
                </a:solidFill>
              </a:defRPr>
            </a:lvl2pPr>
            <a:lvl3pPr lvl="2" rtl="0" algn="ctr">
              <a:spcBef>
                <a:spcPts val="0"/>
              </a:spcBef>
              <a:spcAft>
                <a:spcPts val="0"/>
              </a:spcAft>
              <a:buNone/>
              <a:defRPr sz="1600">
                <a:solidFill>
                  <a:schemeClr val="accent1"/>
                </a:solidFill>
              </a:defRPr>
            </a:lvl3pPr>
            <a:lvl4pPr lvl="3" rtl="0" algn="ctr">
              <a:spcBef>
                <a:spcPts val="0"/>
              </a:spcBef>
              <a:spcAft>
                <a:spcPts val="0"/>
              </a:spcAft>
              <a:buNone/>
              <a:defRPr sz="1600">
                <a:solidFill>
                  <a:schemeClr val="accent1"/>
                </a:solidFill>
              </a:defRPr>
            </a:lvl4pPr>
            <a:lvl5pPr lvl="4" rtl="0" algn="ctr">
              <a:spcBef>
                <a:spcPts val="0"/>
              </a:spcBef>
              <a:spcAft>
                <a:spcPts val="0"/>
              </a:spcAft>
              <a:buNone/>
              <a:defRPr sz="1600">
                <a:solidFill>
                  <a:schemeClr val="accent1"/>
                </a:solidFill>
              </a:defRPr>
            </a:lvl5pPr>
            <a:lvl6pPr lvl="5" rtl="0" algn="ctr">
              <a:spcBef>
                <a:spcPts val="0"/>
              </a:spcBef>
              <a:spcAft>
                <a:spcPts val="0"/>
              </a:spcAft>
              <a:buNone/>
              <a:defRPr sz="1600">
                <a:solidFill>
                  <a:schemeClr val="accent1"/>
                </a:solidFill>
              </a:defRPr>
            </a:lvl6pPr>
            <a:lvl7pPr lvl="6" rtl="0" algn="ctr">
              <a:spcBef>
                <a:spcPts val="0"/>
              </a:spcBef>
              <a:spcAft>
                <a:spcPts val="0"/>
              </a:spcAft>
              <a:buNone/>
              <a:defRPr sz="1600">
                <a:solidFill>
                  <a:schemeClr val="accent1"/>
                </a:solidFill>
              </a:defRPr>
            </a:lvl7pPr>
            <a:lvl8pPr lvl="7" rtl="0" algn="ctr">
              <a:spcBef>
                <a:spcPts val="0"/>
              </a:spcBef>
              <a:spcAft>
                <a:spcPts val="0"/>
              </a:spcAft>
              <a:buNone/>
              <a:defRPr sz="1600">
                <a:solidFill>
                  <a:schemeClr val="accent1"/>
                </a:solidFill>
              </a:defRPr>
            </a:lvl8pPr>
            <a:lvl9pPr lvl="8" rtl="0" algn="ctr">
              <a:spcBef>
                <a:spcPts val="0"/>
              </a:spcBef>
              <a:spcAft>
                <a:spcPts val="0"/>
              </a:spcAft>
              <a:buNone/>
              <a:defRPr sz="1600">
                <a:solidFill>
                  <a:schemeClr val="accent1"/>
                </a:solidFill>
              </a:defRPr>
            </a:lvl9pPr>
          </a:lstStyle>
          <a:p/>
        </p:txBody>
      </p:sp>
      <p:sp>
        <p:nvSpPr>
          <p:cNvPr id="181" name="Google Shape;181;p5"/>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2" name="Google Shape;182;p5"/>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2" name="Google Shape;202;p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38" name="Google Shape;238;p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2" name="Shape 242"/>
        <p:cNvGrpSpPr/>
        <p:nvPr/>
      </p:nvGrpSpPr>
      <p:grpSpPr>
        <a:xfrm>
          <a:off x="0" y="0"/>
          <a:ext cx="0" cy="0"/>
          <a:chOff x="0" y="0"/>
          <a:chExt cx="0" cy="0"/>
        </a:xfrm>
      </p:grpSpPr>
      <p:sp>
        <p:nvSpPr>
          <p:cNvPr id="243" name="Google Shape;243;p6"/>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3" name="Google Shape;263;p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7" name="Google Shape;297;p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98" name="Google Shape;298;p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3" name="Shape 303"/>
        <p:cNvGrpSpPr/>
        <p:nvPr/>
      </p:nvGrpSpPr>
      <p:grpSpPr>
        <a:xfrm>
          <a:off x="0" y="0"/>
          <a:ext cx="0" cy="0"/>
          <a:chOff x="0" y="0"/>
          <a:chExt cx="0" cy="0"/>
        </a:xfrm>
      </p:grpSpPr>
      <p:sp>
        <p:nvSpPr>
          <p:cNvPr id="304" name="Google Shape;304;p7"/>
          <p:cNvSpPr txBox="1"/>
          <p:nvPr>
            <p:ph idx="1" type="subTitle"/>
          </p:nvPr>
        </p:nvSpPr>
        <p:spPr>
          <a:xfrm>
            <a:off x="804672" y="1984248"/>
            <a:ext cx="3291900" cy="1371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p:txBody>
      </p:sp>
      <p:sp>
        <p:nvSpPr>
          <p:cNvPr id="305" name="Google Shape;305;p7"/>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06" name="Google Shape;306;p7"/>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7"/>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08" name="Google Shape;308;p7"/>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7"/>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9" name="Google Shape;339;p7"/>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7"/>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6"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8"/>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373" name="Google Shape;373;p8"/>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374" name="Google Shape;374;p8"/>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8"/>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04" name="Google Shape;404;p8"/>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8"/>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8"/>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8"/>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8" name="Shape 438"/>
        <p:cNvGrpSpPr/>
        <p:nvPr/>
      </p:nvGrpSpPr>
      <p:grpSpPr>
        <a:xfrm>
          <a:off x="0" y="0"/>
          <a:ext cx="0" cy="0"/>
          <a:chOff x="0" y="0"/>
          <a:chExt cx="0" cy="0"/>
        </a:xfrm>
      </p:grpSpPr>
      <p:sp>
        <p:nvSpPr>
          <p:cNvPr id="439" name="Google Shape;439;p9"/>
          <p:cNvSpPr txBox="1"/>
          <p:nvPr>
            <p:ph type="title"/>
          </p:nvPr>
        </p:nvSpPr>
        <p:spPr>
          <a:xfrm>
            <a:off x="896112" y="2039112"/>
            <a:ext cx="3566100" cy="1362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40" name="Google Shape;440;p9"/>
          <p:cNvSpPr txBox="1"/>
          <p:nvPr>
            <p:ph idx="1" type="body"/>
          </p:nvPr>
        </p:nvSpPr>
        <p:spPr>
          <a:xfrm>
            <a:off x="4899150" y="821850"/>
            <a:ext cx="3096000" cy="3478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indent="-317500" lvl="1" marL="914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indent="-317500" lvl="2" marL="1371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indent="-317500" lvl="3" marL="1828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indent="-317500" lvl="4" marL="22860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indent="-317500" lvl="5" marL="27432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indent="-317500" lvl="6" marL="32004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indent="-317500" lvl="7" marL="36576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indent="-317500" lvl="8" marL="41148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p:txBody>
      </p:sp>
      <p:cxnSp>
        <p:nvCxnSpPr>
          <p:cNvPr id="441" name="Google Shape;441;p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4" name="Google Shape;474;p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475" name="Google Shape;475;p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1" name="Shape 501"/>
        <p:cNvGrpSpPr/>
        <p:nvPr/>
      </p:nvGrpSpPr>
      <p:grpSpPr>
        <a:xfrm>
          <a:off x="0" y="0"/>
          <a:ext cx="0" cy="0"/>
          <a:chOff x="0" y="0"/>
          <a:chExt cx="0" cy="0"/>
        </a:xfrm>
      </p:grpSpPr>
      <p:sp>
        <p:nvSpPr>
          <p:cNvPr id="502" name="Google Shape;502;p10"/>
          <p:cNvSpPr txBox="1"/>
          <p:nvPr>
            <p:ph idx="1" type="body"/>
          </p:nvPr>
        </p:nvSpPr>
        <p:spPr>
          <a:xfrm>
            <a:off x="1122050" y="1947672"/>
            <a:ext cx="2788800" cy="1362600"/>
          </a:xfrm>
          <a:prstGeom prst="rect">
            <a:avLst/>
          </a:prstGeom>
          <a:noFill/>
          <a:ln>
            <a:noFill/>
          </a:ln>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503" name="Google Shape;503;p10"/>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504" name="Google Shape;504;p10"/>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10"/>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8" name="Google Shape;518;p10"/>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519" name="Google Shape;519;p10"/>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3750" y="526925"/>
            <a:ext cx="7696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2" name="Shape 1682"/>
        <p:cNvGrpSpPr/>
        <p:nvPr/>
      </p:nvGrpSpPr>
      <p:grpSpPr>
        <a:xfrm>
          <a:off x="0" y="0"/>
          <a:ext cx="0" cy="0"/>
          <a:chOff x="0" y="0"/>
          <a:chExt cx="0" cy="0"/>
        </a:xfrm>
      </p:grpSpPr>
      <p:sp>
        <p:nvSpPr>
          <p:cNvPr id="1683" name="Google Shape;1683;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84" name="Google Shape;1684;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29.xml"/><Relationship Id="rId11" Type="http://schemas.openxmlformats.org/officeDocument/2006/relationships/slide" Target="/ppt/slides/slide32.xml"/><Relationship Id="rId10" Type="http://schemas.openxmlformats.org/officeDocument/2006/relationships/slide" Target="/ppt/slides/slide31.xml"/><Relationship Id="rId13" Type="http://schemas.openxmlformats.org/officeDocument/2006/relationships/slide" Target="/ppt/slides/slide34.xml"/><Relationship Id="rId12" Type="http://schemas.openxmlformats.org/officeDocument/2006/relationships/slide" Target="/ppt/slides/slide34.xml"/><Relationship Id="rId15" Type="http://schemas.openxmlformats.org/officeDocument/2006/relationships/hyperlink" Target="https://stories.freepik.com/bro/?utm_source=slidesgo_template&amp;utm_medium=referral-link&amp;utm_campaign=sg_resources&amp;utm_content=stories#77c6fc" TargetMode="External"/><Relationship Id="rId14" Type="http://schemas.openxmlformats.org/officeDocument/2006/relationships/slide" Target="/ppt/slides/slide35.xml"/><Relationship Id="rId17" Type="http://schemas.openxmlformats.org/officeDocument/2006/relationships/slide" Target="/ppt/slides/slide36.xml"/><Relationship Id="rId16" Type="http://schemas.openxmlformats.org/officeDocument/2006/relationships/slide" Target="/ppt/slides/slide36.xml"/><Relationship Id="rId18" Type="http://schemas.openxmlformats.org/officeDocument/2006/relationships/slide" Target="/ppt/slides/slide4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 Id="rId3" Type="http://schemas.openxmlformats.org/officeDocument/2006/relationships/image" Target="../media/image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stories.freepik.com/bro/?utm_source=slidesgo_template&amp;utm_medium=referral-link&amp;utm_campaign=sg_resources&amp;utm_content=stories#77c6fc"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1.xm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16" Type="http://schemas.openxmlformats.org/officeDocument/2006/relationships/hyperlink" Target="https://www.freepik.com/free-photo/side-view-happy-woman-holding-laptop-grey-background_3543417.htm/?utm_source=slidesgo_template&amp;utm_medium=referral-link&amp;utm_campaign=sg_resources&amp;utm_content=freepik"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4.xml"/><Relationship Id="rId3" Type="http://schemas.openxmlformats.org/officeDocument/2006/relationships/hyperlink" Target="https://fonts.google.com/specimen/Fjalla+One?query=fjalla" TargetMode="External"/><Relationship Id="rId4" Type="http://schemas.openxmlformats.org/officeDocument/2006/relationships/hyperlink" Target="https://fonts.google.com/specimen/Barlow+Condensed?query=barlow"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 Id="rId3" Type="http://schemas.openxmlformats.org/officeDocument/2006/relationships/image" Target="../media/image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8.gif"/><Relationship Id="rId10" Type="http://schemas.openxmlformats.org/officeDocument/2006/relationships/image" Target="../media/image6.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 Id="rId3" Type="http://schemas.openxmlformats.org/officeDocument/2006/relationships/hyperlink" Target="https://chrome.google.com/webstore/detail/flaticon-for-gsuit-gslide/haekgjfnhhdkgfgmldhfokhmfkgmcib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docs.google.com/spreadsheets/d/18BqcyjkIiJBqlCaDbLT11PKpCvkuHRg8Nuyg-PaR-rA/copy"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5"/>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5"/>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1026300" y="5458550"/>
              <a:ext cx="6114750" cy="25"/>
            </a:xfrm>
            <a:custGeom>
              <a:rect b="b" l="l" r="r" t="t"/>
              <a:pathLst>
                <a:path extrusionOk="0" h="1" w="244590">
                  <a:moveTo>
                    <a:pt x="0" y="0"/>
                  </a:moveTo>
                  <a:lnTo>
                    <a:pt x="244590"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35"/>
          <p:cNvSpPr txBox="1"/>
          <p:nvPr>
            <p:ph type="ctrTitle"/>
          </p:nvPr>
        </p:nvSpPr>
        <p:spPr>
          <a:xfrm>
            <a:off x="5248656" y="2002536"/>
            <a:ext cx="3264300" cy="179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000">
                <a:solidFill>
                  <a:schemeClr val="dk2"/>
                </a:solidFill>
              </a:rPr>
              <a:t>Technology Consulting</a:t>
            </a:r>
            <a:endParaRPr sz="5000">
              <a:solidFill>
                <a:schemeClr val="dk2"/>
              </a:solidFill>
            </a:endParaRPr>
          </a:p>
        </p:txBody>
      </p:sp>
      <p:sp>
        <p:nvSpPr>
          <p:cNvPr id="1885" name="Google Shape;1885;p35"/>
          <p:cNvSpPr txBox="1"/>
          <p:nvPr>
            <p:ph idx="1" type="subTitle"/>
          </p:nvPr>
        </p:nvSpPr>
        <p:spPr>
          <a:xfrm>
            <a:off x="5248656" y="3721608"/>
            <a:ext cx="3264300" cy="89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2300">
                <a:solidFill>
                  <a:schemeClr val="accent1"/>
                </a:solidFill>
              </a:rPr>
              <a:t>Here is where your</a:t>
            </a:r>
            <a:endParaRPr sz="2300">
              <a:solidFill>
                <a:schemeClr val="accent1"/>
              </a:solidFill>
            </a:endParaRPr>
          </a:p>
          <a:p>
            <a:pPr indent="0" lvl="0" marL="0" rtl="0" algn="r">
              <a:spcBef>
                <a:spcPts val="0"/>
              </a:spcBef>
              <a:spcAft>
                <a:spcPts val="0"/>
              </a:spcAft>
              <a:buClr>
                <a:schemeClr val="dk1"/>
              </a:buClr>
              <a:buSzPts val="1100"/>
              <a:buFont typeface="Arial"/>
              <a:buNone/>
            </a:pPr>
            <a:r>
              <a:rPr lang="en" sz="2300">
                <a:solidFill>
                  <a:schemeClr val="accent1"/>
                </a:solidFill>
              </a:rPr>
              <a:t>presentation begins</a:t>
            </a:r>
            <a:endParaRPr sz="2300">
              <a:solidFill>
                <a:schemeClr val="accent1"/>
              </a:solidFill>
            </a:endParaRPr>
          </a:p>
          <a:p>
            <a:pPr indent="0" lvl="0" marL="0" rtl="0" algn="r">
              <a:spcBef>
                <a:spcPts val="0"/>
              </a:spcBef>
              <a:spcAft>
                <a:spcPts val="0"/>
              </a:spcAft>
              <a:buClr>
                <a:schemeClr val="dk1"/>
              </a:buClr>
              <a:buSzPts val="1100"/>
              <a:buFont typeface="Arial"/>
              <a:buNone/>
            </a:pPr>
            <a:r>
              <a:t/>
            </a:r>
            <a:endParaRPr sz="2300">
              <a:solidFill>
                <a:schemeClr val="accent1"/>
              </a:solidFill>
            </a:endParaRPr>
          </a:p>
          <a:p>
            <a:pPr indent="0" lvl="0" marL="0" rtl="0" algn="r">
              <a:spcBef>
                <a:spcPts val="0"/>
              </a:spcBef>
              <a:spcAft>
                <a:spcPts val="0"/>
              </a:spcAft>
              <a:buNone/>
            </a:pPr>
            <a:r>
              <a:t/>
            </a: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5"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98900" y="799500"/>
              <a:ext cx="3544500" cy="3544500"/>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44"/>
          <p:cNvSpPr txBox="1"/>
          <p:nvPr>
            <p:ph type="title"/>
          </p:nvPr>
        </p:nvSpPr>
        <p:spPr>
          <a:xfrm>
            <a:off x="804672" y="3319272"/>
            <a:ext cx="3291900" cy="40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p:nvPr>
            <p:ph idx="1" type="subTitle"/>
          </p:nvPr>
        </p:nvSpPr>
        <p:spPr>
          <a:xfrm>
            <a:off x="804672" y="1984248"/>
            <a:ext cx="3291900" cy="13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b="0" l="36333" r="1333" t="0"/>
          <a:stretch/>
        </p:blipFill>
        <p:spPr>
          <a:xfrm>
            <a:off x="4718304"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5" name="Shape 2335"/>
        <p:cNvGrpSpPr/>
        <p:nvPr/>
      </p:nvGrpSpPr>
      <p:grpSpPr>
        <a:xfrm>
          <a:off x="0" y="0"/>
          <a:ext cx="0" cy="0"/>
          <a:chOff x="0" y="0"/>
          <a:chExt cx="0" cy="0"/>
        </a:xfrm>
      </p:grpSpPr>
      <p:sp>
        <p:nvSpPr>
          <p:cNvPr id="2336" name="Google Shape;2336;p45"/>
          <p:cNvSpPr txBox="1"/>
          <p:nvPr>
            <p:ph type="title"/>
          </p:nvPr>
        </p:nvSpPr>
        <p:spPr>
          <a:xfrm>
            <a:off x="2624328" y="1620753"/>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a:t>
            </a:r>
            <a:r>
              <a:rPr lang="en"/>
              <a:t>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0"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6043" y="1547775"/>
            <a:ext cx="3178251" cy="1965213"/>
          </a:xfrm>
          <a:prstGeom prst="rect">
            <a:avLst/>
          </a:prstGeom>
          <a:noFill/>
          <a:ln>
            <a:noFill/>
          </a:ln>
        </p:spPr>
      </p:pic>
      <p:sp>
        <p:nvSpPr>
          <p:cNvPr id="2342" name="Google Shape;2342;p46"/>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3" name="Google Shape;2393;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3" name="Google Shape;2413;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8" name="Google Shape;2438;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8" name="Google Shape;2488;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5150925" y="2903250"/>
              <a:ext cx="1600" cy="2125"/>
            </a:xfrm>
            <a:custGeom>
              <a:rect b="b" l="l" r="r" t="t"/>
              <a:pathLst>
                <a:path extrusionOk="0" h="85" w="64">
                  <a:moveTo>
                    <a:pt x="63" y="85"/>
                  </a:moveTo>
                  <a:lnTo>
                    <a:pt x="1" y="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5134200" y="2918425"/>
              <a:ext cx="2625" cy="2650"/>
            </a:xfrm>
            <a:custGeom>
              <a:rect b="b" l="l" r="r" t="t"/>
              <a:pathLst>
                <a:path extrusionOk="0" h="106" w="105">
                  <a:moveTo>
                    <a:pt x="0" y="105"/>
                  </a:moveTo>
                  <a:lnTo>
                    <a:pt x="105" y="1"/>
                  </a:lnTo>
                  <a:lnTo>
                    <a:pt x="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8" name="Google Shape;2508;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1" name="Google Shape;2521;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6" name="Google Shape;2566;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4298825" y="2603000"/>
              <a:ext cx="2625" cy="2650"/>
            </a:xfrm>
            <a:custGeom>
              <a:rect b="b" l="l" r="r" t="t"/>
              <a:pathLst>
                <a:path extrusionOk="0" fill="none" h="106" w="105">
                  <a:moveTo>
                    <a:pt x="105" y="105"/>
                  </a:moveTo>
                  <a:lnTo>
                    <a:pt x="0" y="1"/>
                  </a:lnTo>
                </a:path>
              </a:pathLst>
            </a:custGeom>
            <a:solidFill>
              <a:schemeClr val="dk2"/>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6"/>
          <p:cNvSpPr/>
          <p:nvPr/>
        </p:nvSpPr>
        <p:spPr>
          <a:xfrm>
            <a:off x="1434675" y="240932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970750" y="2028425"/>
              <a:ext cx="253500" cy="2535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5" name="Google Shape;2605;p46"/>
          <p:cNvSpPr/>
          <p:nvPr/>
        </p:nvSpPr>
        <p:spPr>
          <a:xfrm>
            <a:off x="2927025" y="231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2793638" y="2467221"/>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076182" y="2528871"/>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2997241" y="2162816"/>
              <a:ext cx="197700" cy="197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46"/>
          <p:cNvSpPr/>
          <p:nvPr/>
        </p:nvSpPr>
        <p:spPr>
          <a:xfrm>
            <a:off x="4228013" y="3665096"/>
            <a:ext cx="94200" cy="94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4293235" y="3512996"/>
            <a:ext cx="152100" cy="1521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txBox="1"/>
          <p:nvPr/>
        </p:nvSpPr>
        <p:spPr>
          <a:xfrm>
            <a:off x="5266944"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a:t>
            </a:r>
            <a:r>
              <a:rPr lang="en" sz="1200">
                <a:solidFill>
                  <a:schemeClr val="dk2"/>
                </a:solidFill>
                <a:latin typeface="Barlow Semi Condensed"/>
                <a:ea typeface="Barlow Semi Condensed"/>
                <a:cs typeface="Barlow Semi Condensed"/>
                <a:sym typeface="Barlow Semi Condensed"/>
              </a:rPr>
              <a:t>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9"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fmla="val 16667"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7"/>
            <p:cNvSpPr/>
            <p:nvPr/>
          </p:nvSpPr>
          <p:spPr>
            <a:xfrm>
              <a:off x="2849650" y="606775"/>
              <a:ext cx="3324000" cy="985500"/>
            </a:xfrm>
            <a:prstGeom prst="roundRect">
              <a:avLst>
                <a:gd fmla="val 16667"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47"/>
          <p:cNvSpPr txBox="1"/>
          <p:nvPr>
            <p:ph idx="3" type="subTitle"/>
          </p:nvPr>
        </p:nvSpPr>
        <p:spPr>
          <a:xfrm>
            <a:off x="2825496" y="2697480"/>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Jupiter’s rotation period</a:t>
            </a:r>
            <a:endParaRPr/>
          </a:p>
        </p:txBody>
      </p:sp>
      <p:sp>
        <p:nvSpPr>
          <p:cNvPr id="2630" name="Google Shape;2630;p47"/>
          <p:cNvSpPr txBox="1"/>
          <p:nvPr>
            <p:ph type="title"/>
          </p:nvPr>
        </p:nvSpPr>
        <p:spPr>
          <a:xfrm>
            <a:off x="2825496" y="704088"/>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2631" name="Google Shape;2631;p47"/>
          <p:cNvSpPr txBox="1"/>
          <p:nvPr>
            <p:ph idx="1" type="subTitle"/>
          </p:nvPr>
        </p:nvSpPr>
        <p:spPr>
          <a:xfrm>
            <a:off x="2825496" y="1225296"/>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2632" name="Google Shape;2632;p47"/>
          <p:cNvSpPr txBox="1"/>
          <p:nvPr>
            <p:ph idx="2" type="title"/>
          </p:nvPr>
        </p:nvSpPr>
        <p:spPr>
          <a:xfrm>
            <a:off x="2825496" y="2177082"/>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2633" name="Google Shape;2633;p47"/>
          <p:cNvSpPr txBox="1"/>
          <p:nvPr>
            <p:ph idx="4" type="title"/>
          </p:nvPr>
        </p:nvSpPr>
        <p:spPr>
          <a:xfrm>
            <a:off x="2825496" y="3648456"/>
            <a:ext cx="3483900" cy="5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634" name="Google Shape;2634;p47"/>
          <p:cNvSpPr txBox="1"/>
          <p:nvPr>
            <p:ph idx="5" type="subTitle"/>
          </p:nvPr>
        </p:nvSpPr>
        <p:spPr>
          <a:xfrm>
            <a:off x="2834640" y="4169664"/>
            <a:ext cx="3483900" cy="27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8"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6" y="1525825"/>
            <a:ext cx="3218699" cy="2094981"/>
          </a:xfrm>
          <a:prstGeom prst="rect">
            <a:avLst/>
          </a:prstGeom>
          <a:noFill/>
          <a:ln>
            <a:noFill/>
          </a:ln>
        </p:spPr>
      </p:pic>
      <p:sp>
        <p:nvSpPr>
          <p:cNvPr id="2640" name="Google Shape;2640;p48"/>
          <p:cNvSpPr txBox="1"/>
          <p:nvPr>
            <p:ph type="title"/>
          </p:nvPr>
        </p:nvSpPr>
        <p:spPr>
          <a:xfrm>
            <a:off x="723750" y="338323"/>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txBox="1"/>
          <p:nvPr/>
        </p:nvSpPr>
        <p:spPr>
          <a:xfrm>
            <a:off x="1125550" y="3825475"/>
            <a:ext cx="3216900" cy="54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6241867"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6500843"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6756334" y="1587999"/>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7008340" y="1587999"/>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6241867" y="2065201"/>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6500843"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6756334"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7008340" y="2065201"/>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6241867"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6500843" y="1114525"/>
              <a:ext cx="129600" cy="1296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6756334"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7008340" y="1114525"/>
              <a:ext cx="129600" cy="129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8"/>
          <p:cNvSpPr txBox="1"/>
          <p:nvPr/>
        </p:nvSpPr>
        <p:spPr>
          <a:xfrm>
            <a:off x="7068312" y="3218826"/>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5" name="Google Shape;2685;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6" name="Google Shape;2686;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7" name="Google Shape;2687;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688" name="Google Shape;2688;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689" name="Google Shape;2689;p48"/>
          <p:cNvSpPr/>
          <p:nvPr/>
        </p:nvSpPr>
        <p:spPr>
          <a:xfrm>
            <a:off x="5208607" y="4112442"/>
            <a:ext cx="256487" cy="255865"/>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3" name="Shape 2693"/>
        <p:cNvGrpSpPr/>
        <p:nvPr/>
      </p:nvGrpSpPr>
      <p:grpSpPr>
        <a:xfrm>
          <a:off x="0" y="0"/>
          <a:ext cx="0" cy="0"/>
          <a:chOff x="0" y="0"/>
          <a:chExt cx="0" cy="0"/>
        </a:xfrm>
      </p:grpSpPr>
      <p:sp>
        <p:nvSpPr>
          <p:cNvPr id="2694" name="Google Shape;2694;p49"/>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2" name="Google Shape;2702;p49"/>
              <p:cNvCxnSpPr/>
              <p:nvPr/>
            </p:nvCxnSpPr>
            <p:spPr>
              <a:xfrm>
                <a:off x="4652432" y="2553002"/>
                <a:ext cx="231600" cy="0"/>
              </a:xfrm>
              <a:prstGeom prst="straightConnector1">
                <a:avLst/>
              </a:prstGeom>
              <a:noFill/>
              <a:ln cap="flat" cmpd="sng" w="9525">
                <a:solidFill>
                  <a:srgbClr val="595959"/>
                </a:solidFill>
                <a:prstDash val="solid"/>
                <a:round/>
                <a:headEnd len="med" w="med" type="none"/>
                <a:tailEnd len="med" w="med" type="none"/>
              </a:ln>
            </p:spPr>
          </p:cxnSp>
          <p:cxnSp>
            <p:nvCxnSpPr>
              <p:cNvPr id="2703" name="Google Shape;2703;p49"/>
              <p:cNvCxnSpPr>
                <a:stCxn id="2704" idx="6"/>
                <a:endCxn id="2705" idx="2"/>
              </p:cNvCxnSpPr>
              <p:nvPr/>
            </p:nvCxnSpPr>
            <p:spPr>
              <a:xfrm>
                <a:off x="3762462" y="2553152"/>
                <a:ext cx="183000" cy="0"/>
              </a:xfrm>
              <a:prstGeom prst="straightConnector1">
                <a:avLst/>
              </a:prstGeom>
              <a:noFill/>
              <a:ln cap="flat" cmpd="sng" w="9525">
                <a:solidFill>
                  <a:srgbClr val="595959"/>
                </a:solidFill>
                <a:prstDash val="solid"/>
                <a:round/>
                <a:headEnd len="med" w="med" type="none"/>
                <a:tailEnd len="med" w="med" type="none"/>
              </a:ln>
            </p:spPr>
          </p:cxnSp>
        </p:grpSp>
        <p:cxnSp>
          <p:nvCxnSpPr>
            <p:cNvPr id="2706" name="Google Shape;2706;p49"/>
            <p:cNvCxnSpPr/>
            <p:nvPr/>
          </p:nvCxnSpPr>
          <p:spPr>
            <a:xfrm>
              <a:off x="3752008" y="3186309"/>
              <a:ext cx="0" cy="358221"/>
            </a:xfrm>
            <a:prstGeom prst="straightConnector1">
              <a:avLst/>
            </a:prstGeom>
            <a:noFill/>
            <a:ln cap="flat" cmpd="sng" w="9525">
              <a:solidFill>
                <a:schemeClr val="dk2"/>
              </a:solidFill>
              <a:prstDash val="solid"/>
              <a:round/>
              <a:headEnd len="med" w="med" type="none"/>
              <a:tailEnd len="med" w="med" type="none"/>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3451091" y="2583719"/>
                <a:ext cx="603490" cy="60349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cap="flat" cmpd="sng" w="9525">
              <a:solidFill>
                <a:schemeClr val="dk2"/>
              </a:solidFill>
              <a:prstDash val="solid"/>
              <a:round/>
              <a:headEnd len="med" w="med" type="none"/>
              <a:tailEnd len="med" w="med" type="none"/>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5090423" y="2583719"/>
                <a:ext cx="602414" cy="602414"/>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3" name="Google Shape;2713;p49"/>
            <p:cNvCxnSpPr/>
            <p:nvPr/>
          </p:nvCxnSpPr>
          <p:spPr>
            <a:xfrm>
              <a:off x="7031106" y="3186309"/>
              <a:ext cx="0" cy="357146"/>
            </a:xfrm>
            <a:prstGeom prst="straightConnector1">
              <a:avLst/>
            </a:prstGeom>
            <a:noFill/>
            <a:ln cap="flat" cmpd="sng" w="9525">
              <a:solidFill>
                <a:schemeClr val="dk2"/>
              </a:solidFill>
              <a:prstDash val="solid"/>
              <a:round/>
              <a:headEnd len="med" w="med" type="none"/>
              <a:tailEnd len="med" w="med" type="none"/>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6729729" y="2583719"/>
                <a:ext cx="602414" cy="602414"/>
              </a:xfrm>
              <a:prstGeom prst="ellipse">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cap="flat" cmpd="sng" w="9525">
              <a:solidFill>
                <a:schemeClr val="dk2"/>
              </a:solidFill>
              <a:prstDash val="solid"/>
              <a:round/>
              <a:headEnd len="med" w="med" type="none"/>
              <a:tailEnd len="med" w="med" type="none"/>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1812063" y="2584091"/>
                <a:ext cx="602631" cy="602631"/>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0" name="Google Shape;2720;p49"/>
            <p:cNvSpPr/>
            <p:nvPr/>
          </p:nvSpPr>
          <p:spPr>
            <a:xfrm>
              <a:off x="2073125" y="2106975"/>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351645" y="2106974"/>
              <a:ext cx="79800" cy="798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3711575"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6990966" y="3544525"/>
              <a:ext cx="79800" cy="798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49"/>
          <p:cNvSpPr txBox="1"/>
          <p:nvPr/>
        </p:nvSpPr>
        <p:spPr>
          <a:xfrm>
            <a:off x="1762947" y="2723910"/>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1" name="Shape 2731"/>
        <p:cNvGrpSpPr/>
        <p:nvPr/>
      </p:nvGrpSpPr>
      <p:grpSpPr>
        <a:xfrm>
          <a:off x="0" y="0"/>
          <a:ext cx="0" cy="0"/>
          <a:chOff x="0" y="0"/>
          <a:chExt cx="0" cy="0"/>
        </a:xfrm>
      </p:grpSpPr>
      <p:sp>
        <p:nvSpPr>
          <p:cNvPr id="2732" name="Google Shape;2732;p50"/>
          <p:cNvSpPr txBox="1"/>
          <p:nvPr>
            <p:ph type="title"/>
          </p:nvPr>
        </p:nvSpPr>
        <p:spPr>
          <a:xfrm>
            <a:off x="2624328" y="1121545"/>
            <a:ext cx="3904500" cy="190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0"/>
              <a:t>Whoa!</a:t>
            </a:r>
            <a:endParaRPr sz="10000"/>
          </a:p>
        </p:txBody>
      </p:sp>
      <p:sp>
        <p:nvSpPr>
          <p:cNvPr id="2733" name="Google Shape;2733;p50"/>
          <p:cNvSpPr txBox="1"/>
          <p:nvPr>
            <p:ph idx="1" type="subTitle"/>
          </p:nvPr>
        </p:nvSpPr>
        <p:spPr>
          <a:xfrm>
            <a:off x="2933525" y="2699917"/>
            <a:ext cx="3276900" cy="86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This </a:t>
            </a:r>
            <a:r>
              <a:rPr lang="en"/>
              <a:t>could be the part of the presentation where you can introduce yourself, write your email…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7" name="Shape 2737"/>
        <p:cNvGrpSpPr/>
        <p:nvPr/>
      </p:nvGrpSpPr>
      <p:grpSpPr>
        <a:xfrm>
          <a:off x="0" y="0"/>
          <a:ext cx="0" cy="0"/>
          <a:chOff x="0" y="0"/>
          <a:chExt cx="0" cy="0"/>
        </a:xfrm>
      </p:grpSpPr>
      <p:sp>
        <p:nvSpPr>
          <p:cNvPr id="2738" name="Google Shape;2738;p51"/>
          <p:cNvSpPr txBox="1"/>
          <p:nvPr>
            <p:ph type="title"/>
          </p:nvPr>
        </p:nvSpPr>
        <p:spPr>
          <a:xfrm>
            <a:off x="2208175" y="342775"/>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rect b="b" l="l" r="r" t="t"/>
              <a:pathLst>
                <a:path extrusionOk="0" h="184377" w="274101">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582900" y="420200"/>
              <a:ext cx="6424600" cy="4609350"/>
            </a:xfrm>
            <a:custGeom>
              <a:rect b="b" l="l" r="r" t="t"/>
              <a:pathLst>
                <a:path extrusionOk="0" h="184374" w="256984">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702125" y="5036900"/>
              <a:ext cx="6191675" cy="65650"/>
            </a:xfrm>
            <a:custGeom>
              <a:rect b="b" l="l" r="r" t="t"/>
              <a:pathLst>
                <a:path extrusionOk="0" h="2626" w="247667">
                  <a:moveTo>
                    <a:pt x="1" y="1"/>
                  </a:moveTo>
                  <a:lnTo>
                    <a:pt x="1" y="2626"/>
                  </a:lnTo>
                  <a:lnTo>
                    <a:pt x="247667" y="2626"/>
                  </a:lnTo>
                  <a:lnTo>
                    <a:pt x="2476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665175" y="3566050"/>
              <a:ext cx="125725" cy="97450"/>
            </a:xfrm>
            <a:custGeom>
              <a:rect b="b" l="l" r="r" t="t"/>
              <a:pathLst>
                <a:path extrusionOk="0" h="3898" w="5029">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667950" y="3411900"/>
              <a:ext cx="777325" cy="1632425"/>
            </a:xfrm>
            <a:custGeom>
              <a:rect b="b" l="l" r="r" t="t"/>
              <a:pathLst>
                <a:path extrusionOk="0" h="65297" w="31093">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1174425" y="3532200"/>
              <a:ext cx="91525" cy="134975"/>
            </a:xfrm>
            <a:custGeom>
              <a:rect b="b" l="l" r="r" t="t"/>
              <a:pathLst>
                <a:path extrusionOk="0" h="5399" w="3661">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4182000" y="4206925"/>
              <a:ext cx="147900" cy="871025"/>
            </a:xfrm>
            <a:custGeom>
              <a:rect b="b" l="l" r="r" t="t"/>
              <a:pathLst>
                <a:path extrusionOk="0" h="34841" w="5916">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4173675" y="4199525"/>
              <a:ext cx="163625" cy="886400"/>
            </a:xfrm>
            <a:custGeom>
              <a:rect b="b" l="l" r="r" t="t"/>
              <a:pathLst>
                <a:path extrusionOk="0" h="35456" w="6545">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3355700"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3348300"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3415775" y="3231825"/>
              <a:ext cx="889175" cy="1075875"/>
            </a:xfrm>
            <a:custGeom>
              <a:rect b="b" l="l" r="r" t="t"/>
              <a:pathLst>
                <a:path extrusionOk="0" h="43035" w="35567">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3410225" y="3223500"/>
              <a:ext cx="898425" cy="1091575"/>
            </a:xfrm>
            <a:custGeom>
              <a:rect b="b" l="l" r="r" t="t"/>
              <a:pathLst>
                <a:path extrusionOk="0" h="43663" w="35937">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3388050" y="4095075"/>
              <a:ext cx="902100" cy="212625"/>
            </a:xfrm>
            <a:custGeom>
              <a:rect b="b" l="l" r="r" t="t"/>
              <a:pathLst>
                <a:path extrusionOk="0" h="8505" w="36084">
                  <a:moveTo>
                    <a:pt x="0" y="1"/>
                  </a:moveTo>
                  <a:lnTo>
                    <a:pt x="0" y="8504"/>
                  </a:lnTo>
                  <a:lnTo>
                    <a:pt x="36084" y="8504"/>
                  </a:lnTo>
                  <a:lnTo>
                    <a:pt x="36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3380650" y="4086775"/>
              <a:ext cx="916900" cy="228300"/>
            </a:xfrm>
            <a:custGeom>
              <a:rect b="b" l="l" r="r" t="t"/>
              <a:pathLst>
                <a:path extrusionOk="0" h="9132" w="36676">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3342750" y="3850150"/>
              <a:ext cx="116500" cy="457550"/>
            </a:xfrm>
            <a:custGeom>
              <a:rect b="b" l="l" r="r" t="t"/>
              <a:pathLst>
                <a:path extrusionOk="0" h="18302" w="466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3335375" y="3842750"/>
              <a:ext cx="131250" cy="472325"/>
            </a:xfrm>
            <a:custGeom>
              <a:rect b="b" l="l" r="r" t="t"/>
              <a:pathLst>
                <a:path extrusionOk="0" h="18893" w="525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4225425" y="3850150"/>
              <a:ext cx="116500" cy="457550"/>
            </a:xfrm>
            <a:custGeom>
              <a:rect b="b" l="l" r="r" t="t"/>
              <a:pathLst>
                <a:path extrusionOk="0" h="18302" w="466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4218050" y="3842750"/>
              <a:ext cx="131250" cy="472325"/>
            </a:xfrm>
            <a:custGeom>
              <a:rect b="b" l="l" r="r" t="t"/>
              <a:pathLst>
                <a:path extrusionOk="0" h="18893" w="525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3548875" y="3556225"/>
              <a:ext cx="574000" cy="329075"/>
            </a:xfrm>
            <a:custGeom>
              <a:rect b="b" l="l" r="r" t="t"/>
              <a:pathLst>
                <a:path extrusionOk="0" h="13163" w="22960">
                  <a:moveTo>
                    <a:pt x="0" y="1"/>
                  </a:moveTo>
                  <a:lnTo>
                    <a:pt x="1294" y="13162"/>
                  </a:lnTo>
                  <a:lnTo>
                    <a:pt x="21665" y="13162"/>
                  </a:lnTo>
                  <a:lnTo>
                    <a:pt x="229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3541475" y="3548850"/>
              <a:ext cx="588775" cy="343850"/>
            </a:xfrm>
            <a:custGeom>
              <a:rect b="b" l="l" r="r" t="t"/>
              <a:pathLst>
                <a:path extrusionOk="0" h="13754" w="23551">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3337225" y="3015525"/>
              <a:ext cx="1061075" cy="603575"/>
            </a:xfrm>
            <a:custGeom>
              <a:rect b="b" l="l" r="r" t="t"/>
              <a:pathLst>
                <a:path extrusionOk="0" h="24143" w="42443">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3328900" y="3008150"/>
              <a:ext cx="1076800" cy="619275"/>
            </a:xfrm>
            <a:custGeom>
              <a:rect b="b" l="l" r="r" t="t"/>
              <a:pathLst>
                <a:path extrusionOk="0" h="24771" w="43072">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3938900" y="2856775"/>
              <a:ext cx="52725" cy="82300"/>
            </a:xfrm>
            <a:custGeom>
              <a:rect b="b" l="l" r="r" t="t"/>
              <a:pathLst>
                <a:path extrusionOk="0" h="3292" w="2109">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3930600" y="2849175"/>
              <a:ext cx="65650" cy="98000"/>
            </a:xfrm>
            <a:custGeom>
              <a:rect b="b" l="l" r="r" t="t"/>
              <a:pathLst>
                <a:path extrusionOk="0" h="3920" w="2626">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667175" y="2856775"/>
              <a:ext cx="53625" cy="82300"/>
            </a:xfrm>
            <a:custGeom>
              <a:rect b="b" l="l" r="r" t="t"/>
              <a:pathLst>
                <a:path extrusionOk="0" h="3292" w="2145">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3662550" y="2849175"/>
              <a:ext cx="65650" cy="98000"/>
            </a:xfrm>
            <a:custGeom>
              <a:rect b="b" l="l" r="r" t="t"/>
              <a:pathLst>
                <a:path extrusionOk="0" h="3920" w="2626">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3694900" y="2954900"/>
              <a:ext cx="289325" cy="233500"/>
            </a:xfrm>
            <a:custGeom>
              <a:rect b="b" l="l" r="r" t="t"/>
              <a:pathLst>
                <a:path extrusionOk="0" h="9340" w="11573">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3687500" y="2947150"/>
              <a:ext cx="305050" cy="249100"/>
            </a:xfrm>
            <a:custGeom>
              <a:rect b="b" l="l" r="r" t="t"/>
              <a:pathLst>
                <a:path extrusionOk="0" h="9964" w="12202">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3761450" y="3038650"/>
              <a:ext cx="139600" cy="207225"/>
            </a:xfrm>
            <a:custGeom>
              <a:rect b="b" l="l" r="r" t="t"/>
              <a:pathLst>
                <a:path extrusionOk="0" h="8289" w="5584">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3753125" y="3030800"/>
              <a:ext cx="155300" cy="223225"/>
            </a:xfrm>
            <a:custGeom>
              <a:rect b="b" l="l" r="r" t="t"/>
              <a:pathLst>
                <a:path extrusionOk="0" h="8929" w="6212">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3715250" y="2777775"/>
              <a:ext cx="241250" cy="327075"/>
            </a:xfrm>
            <a:custGeom>
              <a:rect b="b" l="l" r="r" t="t"/>
              <a:pathLst>
                <a:path extrusionOk="0" h="13083" w="965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3707850" y="2769675"/>
              <a:ext cx="256050" cy="342925"/>
            </a:xfrm>
            <a:custGeom>
              <a:rect b="b" l="l" r="r" t="t"/>
              <a:pathLst>
                <a:path extrusionOk="0" h="13717" w="10242">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3659775" y="2613900"/>
              <a:ext cx="321675" cy="302000"/>
            </a:xfrm>
            <a:custGeom>
              <a:rect b="b" l="l" r="r" t="t"/>
              <a:pathLst>
                <a:path extrusionOk="0" h="12080" w="12867">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3662550" y="2606075"/>
              <a:ext cx="327225" cy="317975"/>
            </a:xfrm>
            <a:custGeom>
              <a:rect b="b" l="l" r="r" t="t"/>
              <a:pathLst>
                <a:path extrusionOk="0" h="12719" w="13089">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3314100" y="3493950"/>
              <a:ext cx="431675" cy="128850"/>
            </a:xfrm>
            <a:custGeom>
              <a:rect b="b" l="l" r="r" t="t"/>
              <a:pathLst>
                <a:path extrusionOk="0" h="5154" w="17267">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3317800" y="3486000"/>
              <a:ext cx="436275" cy="144200"/>
            </a:xfrm>
            <a:custGeom>
              <a:rect b="b" l="l" r="r" t="t"/>
              <a:pathLst>
                <a:path extrusionOk="0" h="5768" w="17451">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3642225" y="3515250"/>
              <a:ext cx="183025" cy="99250"/>
            </a:xfrm>
            <a:custGeom>
              <a:rect b="b" l="l" r="r" t="t"/>
              <a:pathLst>
                <a:path extrusionOk="0" h="3970" w="7321">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3634825" y="3508175"/>
              <a:ext cx="195975" cy="113700"/>
            </a:xfrm>
            <a:custGeom>
              <a:rect b="b" l="l" r="r" t="t"/>
              <a:pathLst>
                <a:path extrusionOk="0" h="4548" w="7839">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4000825" y="3493950"/>
              <a:ext cx="430750" cy="128850"/>
            </a:xfrm>
            <a:custGeom>
              <a:rect b="b" l="l" r="r" t="t"/>
              <a:pathLst>
                <a:path extrusionOk="0" h="5154" w="1723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3992525" y="3486000"/>
              <a:ext cx="436275" cy="144200"/>
            </a:xfrm>
            <a:custGeom>
              <a:rect b="b" l="l" r="r" t="t"/>
              <a:pathLst>
                <a:path extrusionOk="0" h="5768" w="17451">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3898250" y="3515250"/>
              <a:ext cx="183025" cy="99250"/>
            </a:xfrm>
            <a:custGeom>
              <a:rect b="b" l="l" r="r" t="t"/>
              <a:pathLst>
                <a:path extrusionOk="0" h="3970" w="7321">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3892700" y="3508175"/>
              <a:ext cx="195975" cy="113700"/>
            </a:xfrm>
            <a:custGeom>
              <a:rect b="b" l="l" r="r" t="t"/>
              <a:pathLst>
                <a:path extrusionOk="0" h="4548" w="7839">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3581225" y="3885275"/>
              <a:ext cx="489875" cy="212600"/>
            </a:xfrm>
            <a:custGeom>
              <a:rect b="b" l="l" r="r" t="t"/>
              <a:pathLst>
                <a:path extrusionOk="0" h="8504" w="19595">
                  <a:moveTo>
                    <a:pt x="0" y="0"/>
                  </a:moveTo>
                  <a:lnTo>
                    <a:pt x="0" y="8504"/>
                  </a:lnTo>
                  <a:lnTo>
                    <a:pt x="19595" y="8504"/>
                  </a:lnTo>
                  <a:lnTo>
                    <a:pt x="195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3573825" y="3876950"/>
              <a:ext cx="504675" cy="228325"/>
            </a:xfrm>
            <a:custGeom>
              <a:rect b="b" l="l" r="r" t="t"/>
              <a:pathLst>
                <a:path extrusionOk="0" h="9133" w="20187">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3618200" y="3864350"/>
              <a:ext cx="183950" cy="157000"/>
            </a:xfrm>
            <a:custGeom>
              <a:rect b="b" l="l" r="r" t="t"/>
              <a:pathLst>
                <a:path extrusionOk="0" h="6280" w="7358">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3875125" y="3876950"/>
              <a:ext cx="171025" cy="137975"/>
            </a:xfrm>
            <a:custGeom>
              <a:rect b="b" l="l" r="r" t="t"/>
              <a:pathLst>
                <a:path extrusionOk="0" h="5519" w="6841">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3388050" y="3841775"/>
              <a:ext cx="297625" cy="1110125"/>
            </a:xfrm>
            <a:custGeom>
              <a:rect b="b" l="l" r="r" t="t"/>
              <a:pathLst>
                <a:path extrusionOk="0" h="44405" w="11905">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3433325" y="3834450"/>
              <a:ext cx="256050" cy="1124850"/>
            </a:xfrm>
            <a:custGeom>
              <a:rect b="b" l="l" r="r" t="t"/>
              <a:pathLst>
                <a:path extrusionOk="0" h="44994" w="10242">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3374175" y="4889025"/>
              <a:ext cx="198750" cy="146975"/>
            </a:xfrm>
            <a:custGeom>
              <a:rect b="b" l="l" r="r" t="t"/>
              <a:pathLst>
                <a:path extrusionOk="0" h="5879" w="7950">
                  <a:moveTo>
                    <a:pt x="3994" y="1"/>
                  </a:moveTo>
                  <a:lnTo>
                    <a:pt x="3069" y="3920"/>
                  </a:lnTo>
                  <a:lnTo>
                    <a:pt x="1" y="5879"/>
                  </a:lnTo>
                  <a:lnTo>
                    <a:pt x="7839" y="5879"/>
                  </a:lnTo>
                  <a:lnTo>
                    <a:pt x="7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3365875" y="4881625"/>
              <a:ext cx="215375" cy="161775"/>
            </a:xfrm>
            <a:custGeom>
              <a:rect b="b" l="l" r="r" t="t"/>
              <a:pathLst>
                <a:path extrusionOk="0" h="6471" w="8615">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3450900" y="4973025"/>
              <a:ext cx="84125" cy="14000"/>
            </a:xfrm>
            <a:custGeom>
              <a:rect b="b" l="l" r="r" t="t"/>
              <a:pathLst>
                <a:path extrusionOk="0" h="560" w="3365">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3442575" y="4964825"/>
              <a:ext cx="100775" cy="29725"/>
            </a:xfrm>
            <a:custGeom>
              <a:rect b="b" l="l" r="r" t="t"/>
              <a:pathLst>
                <a:path extrusionOk="0" h="1189" w="4031">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3998975" y="3841775"/>
              <a:ext cx="297650" cy="1110125"/>
            </a:xfrm>
            <a:custGeom>
              <a:rect b="b" l="l" r="r" t="t"/>
              <a:pathLst>
                <a:path extrusionOk="0" h="44405" w="11906">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3995300" y="3834450"/>
              <a:ext cx="256025" cy="1124850"/>
            </a:xfrm>
            <a:custGeom>
              <a:rect b="b" l="l" r="r" t="t"/>
              <a:pathLst>
                <a:path extrusionOk="0" h="44994" w="10241">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4111750" y="4889025"/>
              <a:ext cx="198750" cy="146975"/>
            </a:xfrm>
            <a:custGeom>
              <a:rect b="b" l="l" r="r" t="t"/>
              <a:pathLst>
                <a:path extrusionOk="0" h="5879" w="7950">
                  <a:moveTo>
                    <a:pt x="0" y="1"/>
                  </a:moveTo>
                  <a:lnTo>
                    <a:pt x="111" y="5879"/>
                  </a:lnTo>
                  <a:lnTo>
                    <a:pt x="7949" y="5879"/>
                  </a:lnTo>
                  <a:lnTo>
                    <a:pt x="4881" y="3920"/>
                  </a:lnTo>
                  <a:lnTo>
                    <a:pt x="39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4103425" y="4881625"/>
              <a:ext cx="215375" cy="161775"/>
            </a:xfrm>
            <a:custGeom>
              <a:rect b="b" l="l" r="r" t="t"/>
              <a:pathLst>
                <a:path extrusionOk="0" h="6471" w="8615">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4149650" y="4973025"/>
              <a:ext cx="84125" cy="14000"/>
            </a:xfrm>
            <a:custGeom>
              <a:rect b="b" l="l" r="r" t="t"/>
              <a:pathLst>
                <a:path extrusionOk="0" h="560" w="3365">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4141325" y="4964825"/>
              <a:ext cx="100775" cy="29725"/>
            </a:xfrm>
            <a:custGeom>
              <a:rect b="b" l="l" r="r" t="t"/>
              <a:pathLst>
                <a:path extrusionOk="0" h="1189" w="4031">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4605300" y="3247525"/>
              <a:ext cx="720950" cy="365125"/>
            </a:xfrm>
            <a:custGeom>
              <a:rect b="b" l="l" r="r" t="t"/>
              <a:pathLst>
                <a:path extrusionOk="0" h="14605" w="28838">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4599750" y="3240125"/>
              <a:ext cx="732050" cy="379900"/>
            </a:xfrm>
            <a:custGeom>
              <a:rect b="b" l="l" r="r" t="t"/>
              <a:pathLst>
                <a:path extrusionOk="0" h="15196" w="29282">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4658900" y="3274325"/>
              <a:ext cx="614675" cy="311500"/>
            </a:xfrm>
            <a:custGeom>
              <a:rect b="b" l="l" r="r" t="t"/>
              <a:pathLst>
                <a:path extrusionOk="0" h="12460" w="24587">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4652450" y="3266950"/>
              <a:ext cx="626675" cy="326275"/>
            </a:xfrm>
            <a:custGeom>
              <a:rect b="b" l="l" r="r" t="t"/>
              <a:pathLst>
                <a:path extrusionOk="0" h="13051" w="25067">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4761500" y="3589500"/>
              <a:ext cx="818000" cy="26825"/>
            </a:xfrm>
            <a:custGeom>
              <a:rect b="b" l="l" r="r" t="t"/>
              <a:pathLst>
                <a:path extrusionOk="0" h="1073" w="32720">
                  <a:moveTo>
                    <a:pt x="1" y="1"/>
                  </a:moveTo>
                  <a:lnTo>
                    <a:pt x="1" y="1073"/>
                  </a:lnTo>
                  <a:lnTo>
                    <a:pt x="32720" y="1073"/>
                  </a:lnTo>
                  <a:lnTo>
                    <a:pt x="327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4754100" y="3582125"/>
              <a:ext cx="832800" cy="42525"/>
            </a:xfrm>
            <a:custGeom>
              <a:rect b="b" l="l" r="r" t="t"/>
              <a:pathLst>
                <a:path extrusionOk="0" h="1701" w="33312">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47615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4754100" y="3582125"/>
              <a:ext cx="411325" cy="42525"/>
            </a:xfrm>
            <a:custGeom>
              <a:rect b="b" l="l" r="r" t="t"/>
              <a:pathLst>
                <a:path extrusionOk="0" h="1701" w="16453">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4818800" y="2599625"/>
              <a:ext cx="476025" cy="476025"/>
            </a:xfrm>
            <a:custGeom>
              <a:rect b="b" l="l" r="r" t="t"/>
              <a:pathLst>
                <a:path extrusionOk="0" h="19041" w="19041">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4811425" y="2592225"/>
              <a:ext cx="490800" cy="490800"/>
            </a:xfrm>
            <a:custGeom>
              <a:rect b="b" l="l" r="r" t="t"/>
              <a:pathLst>
                <a:path extrusionOk="0" h="19632" w="19632">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5000900" y="3058050"/>
              <a:ext cx="93375" cy="306875"/>
            </a:xfrm>
            <a:custGeom>
              <a:rect b="b" l="l" r="r" t="t"/>
              <a:pathLst>
                <a:path extrusionOk="0" h="12275" w="3735">
                  <a:moveTo>
                    <a:pt x="3734" y="1"/>
                  </a:moveTo>
                  <a:lnTo>
                    <a:pt x="0" y="481"/>
                  </a:lnTo>
                  <a:lnTo>
                    <a:pt x="1738" y="12275"/>
                  </a:lnTo>
                  <a:lnTo>
                    <a:pt x="37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4992575" y="3050475"/>
              <a:ext cx="110000" cy="321850"/>
            </a:xfrm>
            <a:custGeom>
              <a:rect b="b" l="l" r="r" t="t"/>
              <a:pathLst>
                <a:path extrusionOk="0" h="12874" w="440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3524850" y="3248450"/>
              <a:ext cx="631275" cy="374350"/>
            </a:xfrm>
            <a:custGeom>
              <a:rect b="b" l="l" r="r" t="t"/>
              <a:pathLst>
                <a:path extrusionOk="0" h="14974" w="25251">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3517450" y="3240125"/>
              <a:ext cx="647000" cy="391000"/>
            </a:xfrm>
            <a:custGeom>
              <a:rect b="b" l="l" r="r" t="t"/>
              <a:pathLst>
                <a:path extrusionOk="0" h="15640" w="2588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4051675" y="2338050"/>
              <a:ext cx="475100" cy="475100"/>
            </a:xfrm>
            <a:custGeom>
              <a:rect b="b" l="l" r="r" t="t"/>
              <a:pathLst>
                <a:path extrusionOk="0" h="19004" w="19004">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4043350" y="2329725"/>
              <a:ext cx="491725" cy="491750"/>
            </a:xfrm>
            <a:custGeom>
              <a:rect b="b" l="l" r="r" t="t"/>
              <a:pathLst>
                <a:path extrusionOk="0" h="19670" w="19669">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4112675" y="2789100"/>
              <a:ext cx="193200" cy="368800"/>
            </a:xfrm>
            <a:custGeom>
              <a:rect b="b" l="l" r="r" t="t"/>
              <a:pathLst>
                <a:path extrusionOk="0" h="14752" w="7728">
                  <a:moveTo>
                    <a:pt x="7727" y="0"/>
                  </a:moveTo>
                  <a:lnTo>
                    <a:pt x="4511" y="481"/>
                  </a:lnTo>
                  <a:lnTo>
                    <a:pt x="0" y="14751"/>
                  </a:lnTo>
                  <a:lnTo>
                    <a:pt x="7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4103425" y="2780975"/>
              <a:ext cx="211675" cy="385050"/>
            </a:xfrm>
            <a:custGeom>
              <a:rect b="b" l="l" r="r" t="t"/>
              <a:pathLst>
                <a:path extrusionOk="0" h="15402" w="8467">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2612600" y="3247525"/>
              <a:ext cx="720950" cy="365125"/>
            </a:xfrm>
            <a:custGeom>
              <a:rect b="b" l="l" r="r" t="t"/>
              <a:pathLst>
                <a:path extrusionOk="0" h="14605" w="28838">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2607050" y="3240125"/>
              <a:ext cx="732025" cy="379900"/>
            </a:xfrm>
            <a:custGeom>
              <a:rect b="b" l="l" r="r" t="t"/>
              <a:pathLst>
                <a:path extrusionOk="0" h="15196" w="29281">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2665275" y="3274325"/>
              <a:ext cx="615575" cy="311500"/>
            </a:xfrm>
            <a:custGeom>
              <a:rect b="b" l="l" r="r" t="t"/>
              <a:pathLst>
                <a:path extrusionOk="0" h="12460" w="24623">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2659725" y="3266950"/>
              <a:ext cx="626675" cy="326275"/>
            </a:xfrm>
            <a:custGeom>
              <a:rect b="b" l="l" r="r" t="t"/>
              <a:pathLst>
                <a:path extrusionOk="0" h="13051" w="25067">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2359350" y="3589500"/>
              <a:ext cx="818000" cy="26825"/>
            </a:xfrm>
            <a:custGeom>
              <a:rect b="b" l="l" r="r" t="t"/>
              <a:pathLst>
                <a:path extrusionOk="0" h="1073" w="32720">
                  <a:moveTo>
                    <a:pt x="0" y="1"/>
                  </a:moveTo>
                  <a:lnTo>
                    <a:pt x="0" y="1073"/>
                  </a:lnTo>
                  <a:lnTo>
                    <a:pt x="32719" y="1073"/>
                  </a:lnTo>
                  <a:lnTo>
                    <a:pt x="327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2351950" y="3582125"/>
              <a:ext cx="833700" cy="42525"/>
            </a:xfrm>
            <a:custGeom>
              <a:rect b="b" l="l" r="r" t="t"/>
              <a:pathLst>
                <a:path extrusionOk="0" h="1701" w="33348">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2780800" y="3589500"/>
              <a:ext cx="396550" cy="26825"/>
            </a:xfrm>
            <a:custGeom>
              <a:rect b="b" l="l" r="r" t="t"/>
              <a:pathLst>
                <a:path extrusionOk="0" h="1073" w="15862">
                  <a:moveTo>
                    <a:pt x="1" y="1"/>
                  </a:moveTo>
                  <a:lnTo>
                    <a:pt x="1" y="1073"/>
                  </a:lnTo>
                  <a:lnTo>
                    <a:pt x="15861" y="1073"/>
                  </a:lnTo>
                  <a:lnTo>
                    <a:pt x="158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2773400" y="3582125"/>
              <a:ext cx="412250" cy="42525"/>
            </a:xfrm>
            <a:custGeom>
              <a:rect b="b" l="l" r="r" t="t"/>
              <a:pathLst>
                <a:path extrusionOk="0" h="1701" w="1649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2617200" y="2599625"/>
              <a:ext cx="476025" cy="476025"/>
            </a:xfrm>
            <a:custGeom>
              <a:rect b="b" l="l" r="r" t="t"/>
              <a:pathLst>
                <a:path extrusionOk="0" h="19041" w="19041">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2609825" y="2592225"/>
              <a:ext cx="490800" cy="490800"/>
            </a:xfrm>
            <a:custGeom>
              <a:rect b="b" l="l" r="r" t="t"/>
              <a:pathLst>
                <a:path extrusionOk="0" h="19632" w="19632">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2855675" y="3045125"/>
              <a:ext cx="68425" cy="300400"/>
            </a:xfrm>
            <a:custGeom>
              <a:rect b="b" l="l" r="r" t="t"/>
              <a:pathLst>
                <a:path extrusionOk="0" h="12016" w="2737">
                  <a:moveTo>
                    <a:pt x="2736" y="0"/>
                  </a:moveTo>
                  <a:lnTo>
                    <a:pt x="0" y="1220"/>
                  </a:lnTo>
                  <a:lnTo>
                    <a:pt x="2219" y="12016"/>
                  </a:lnTo>
                  <a:lnTo>
                    <a:pt x="27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2847350" y="3037950"/>
              <a:ext cx="84125" cy="315900"/>
            </a:xfrm>
            <a:custGeom>
              <a:rect b="b" l="l" r="r" t="t"/>
              <a:pathLst>
                <a:path extrusionOk="0" h="12636" w="3365">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4462975" y="3403725"/>
              <a:ext cx="145125" cy="213525"/>
            </a:xfrm>
            <a:custGeom>
              <a:rect b="b" l="l" r="r" t="t"/>
              <a:pathLst>
                <a:path extrusionOk="0" h="8541" w="5805">
                  <a:moveTo>
                    <a:pt x="0" y="1"/>
                  </a:moveTo>
                  <a:lnTo>
                    <a:pt x="0" y="8541"/>
                  </a:lnTo>
                  <a:lnTo>
                    <a:pt x="5805" y="8541"/>
                  </a:lnTo>
                  <a:lnTo>
                    <a:pt x="58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4455575" y="3396325"/>
              <a:ext cx="159925" cy="228325"/>
            </a:xfrm>
            <a:custGeom>
              <a:rect b="b" l="l" r="r" t="t"/>
              <a:pathLst>
                <a:path extrusionOk="0" h="9133" w="6397">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4570175" y="3443475"/>
              <a:ext cx="77675" cy="144200"/>
            </a:xfrm>
            <a:custGeom>
              <a:rect b="b" l="l" r="r" t="t"/>
              <a:pathLst>
                <a:path extrusionOk="0" h="5768" w="3107">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4561875" y="3436075"/>
              <a:ext cx="93375" cy="159925"/>
            </a:xfrm>
            <a:custGeom>
              <a:rect b="b" l="l" r="r" t="t"/>
              <a:pathLst>
                <a:path extrusionOk="0" h="6397" w="3735">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4999975" y="3728150"/>
              <a:ext cx="140500" cy="1346100"/>
            </a:xfrm>
            <a:custGeom>
              <a:rect b="b" l="l" r="r" t="t"/>
              <a:pathLst>
                <a:path extrusionOk="0" h="53844" w="562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4991650" y="3720750"/>
              <a:ext cx="156225" cy="1360550"/>
            </a:xfrm>
            <a:custGeom>
              <a:rect b="b" l="l" r="r" t="t"/>
              <a:pathLst>
                <a:path extrusionOk="0" h="54422" w="6249">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5752325" y="3728150"/>
              <a:ext cx="141425" cy="1349800"/>
            </a:xfrm>
            <a:custGeom>
              <a:rect b="b" l="l" r="r" t="t"/>
              <a:pathLst>
                <a:path extrusionOk="0" h="53992" w="5657">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5744000" y="3720750"/>
              <a:ext cx="156225" cy="1365175"/>
            </a:xfrm>
            <a:custGeom>
              <a:rect b="b" l="l" r="r" t="t"/>
              <a:pathLst>
                <a:path extrusionOk="0" h="54607" w="6249">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2587625" y="3728150"/>
              <a:ext cx="123875" cy="1337800"/>
            </a:xfrm>
            <a:custGeom>
              <a:rect b="b" l="l" r="r" t="t"/>
              <a:pathLst>
                <a:path extrusionOk="0" h="53512" w="4955">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2580250" y="3720750"/>
              <a:ext cx="138650" cy="1352225"/>
            </a:xfrm>
            <a:custGeom>
              <a:rect b="b" l="l" r="r" t="t"/>
              <a:pathLst>
                <a:path extrusionOk="0" h="54089" w="5546">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1894425" y="3728150"/>
              <a:ext cx="122975" cy="1333175"/>
            </a:xfrm>
            <a:custGeom>
              <a:rect b="b" l="l" r="r" t="t"/>
              <a:pathLst>
                <a:path extrusionOk="0" h="53327" w="4919">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1887050" y="3720750"/>
              <a:ext cx="138650" cy="1348525"/>
            </a:xfrm>
            <a:custGeom>
              <a:rect b="b" l="l" r="r" t="t"/>
              <a:pathLst>
                <a:path extrusionOk="0" h="53941" w="5546">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1912000" y="3654200"/>
              <a:ext cx="3986375" cy="114650"/>
            </a:xfrm>
            <a:custGeom>
              <a:rect b="b" l="l" r="r" t="t"/>
              <a:pathLst>
                <a:path extrusionOk="0" h="4586" w="159455">
                  <a:moveTo>
                    <a:pt x="0" y="1"/>
                  </a:moveTo>
                  <a:lnTo>
                    <a:pt x="0" y="4585"/>
                  </a:lnTo>
                  <a:lnTo>
                    <a:pt x="159455" y="4585"/>
                  </a:lnTo>
                  <a:lnTo>
                    <a:pt x="1594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1904600" y="3646800"/>
              <a:ext cx="4001175" cy="130350"/>
            </a:xfrm>
            <a:custGeom>
              <a:rect b="b" l="l" r="r" t="t"/>
              <a:pathLst>
                <a:path extrusionOk="0" h="5214" w="160047">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1912000" y="3654200"/>
              <a:ext cx="3986375" cy="39775"/>
            </a:xfrm>
            <a:custGeom>
              <a:rect b="b" l="l" r="r" t="t"/>
              <a:pathLst>
                <a:path extrusionOk="0" h="1591" w="159455">
                  <a:moveTo>
                    <a:pt x="0" y="1"/>
                  </a:moveTo>
                  <a:lnTo>
                    <a:pt x="0" y="1591"/>
                  </a:lnTo>
                  <a:lnTo>
                    <a:pt x="159455" y="1591"/>
                  </a:lnTo>
                  <a:lnTo>
                    <a:pt x="159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1904600" y="3646800"/>
              <a:ext cx="4001175" cy="54575"/>
            </a:xfrm>
            <a:custGeom>
              <a:rect b="b" l="l" r="r" t="t"/>
              <a:pathLst>
                <a:path extrusionOk="0" h="2183" w="160047">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4901075" y="3654200"/>
              <a:ext cx="997300" cy="114650"/>
            </a:xfrm>
            <a:custGeom>
              <a:rect b="b" l="l" r="r" t="t"/>
              <a:pathLst>
                <a:path extrusionOk="0" h="4586" w="39892">
                  <a:moveTo>
                    <a:pt x="0" y="1"/>
                  </a:moveTo>
                  <a:lnTo>
                    <a:pt x="0" y="4585"/>
                  </a:lnTo>
                  <a:lnTo>
                    <a:pt x="39892" y="4585"/>
                  </a:lnTo>
                  <a:lnTo>
                    <a:pt x="398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4893675" y="3646800"/>
              <a:ext cx="1012100" cy="130350"/>
            </a:xfrm>
            <a:custGeom>
              <a:rect b="b" l="l" r="r" t="t"/>
              <a:pathLst>
                <a:path extrusionOk="0" h="5214" w="40484">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1876875" y="3616300"/>
              <a:ext cx="4057550" cy="43475"/>
            </a:xfrm>
            <a:custGeom>
              <a:rect b="b" l="l" r="r" t="t"/>
              <a:pathLst>
                <a:path extrusionOk="0" h="1739" w="162302">
                  <a:moveTo>
                    <a:pt x="1" y="1"/>
                  </a:moveTo>
                  <a:lnTo>
                    <a:pt x="1" y="1739"/>
                  </a:lnTo>
                  <a:lnTo>
                    <a:pt x="162301" y="1739"/>
                  </a:lnTo>
                  <a:lnTo>
                    <a:pt x="1623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1868550" y="3608925"/>
              <a:ext cx="4073275" cy="59175"/>
            </a:xfrm>
            <a:custGeom>
              <a:rect b="b" l="l" r="r" t="t"/>
              <a:pathLst>
                <a:path extrusionOk="0" h="2367" w="162931">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4942650" y="3616300"/>
              <a:ext cx="991775" cy="43475"/>
            </a:xfrm>
            <a:custGeom>
              <a:rect b="b" l="l" r="r" t="t"/>
              <a:pathLst>
                <a:path extrusionOk="0" h="1739" w="39671">
                  <a:moveTo>
                    <a:pt x="1" y="1"/>
                  </a:moveTo>
                  <a:lnTo>
                    <a:pt x="1" y="1739"/>
                  </a:lnTo>
                  <a:lnTo>
                    <a:pt x="39670" y="1739"/>
                  </a:lnTo>
                  <a:lnTo>
                    <a:pt x="396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4935275" y="3608925"/>
              <a:ext cx="1006550" cy="59175"/>
            </a:xfrm>
            <a:custGeom>
              <a:rect b="b" l="l" r="r" t="t"/>
              <a:pathLst>
                <a:path extrusionOk="0" h="2367" w="40262">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5555450" y="2786125"/>
              <a:ext cx="416875" cy="365650"/>
            </a:xfrm>
            <a:custGeom>
              <a:rect b="b" l="l" r="r" t="t"/>
              <a:pathLst>
                <a:path extrusionOk="0" h="14626" w="16675">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5552675" y="2778000"/>
              <a:ext cx="427950" cy="381750"/>
            </a:xfrm>
            <a:custGeom>
              <a:rect b="b" l="l" r="r" t="t"/>
              <a:pathLst>
                <a:path extrusionOk="0" h="15270" w="17118">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5414950" y="2624850"/>
              <a:ext cx="546275" cy="391175"/>
            </a:xfrm>
            <a:custGeom>
              <a:rect b="b" l="l" r="r" t="t"/>
              <a:pathLst>
                <a:path extrusionOk="0" h="15647" w="21851">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5440850" y="2617175"/>
              <a:ext cx="512050" cy="406700"/>
            </a:xfrm>
            <a:custGeom>
              <a:rect b="b" l="l" r="r" t="t"/>
              <a:pathLst>
                <a:path extrusionOk="0" h="16268" w="20482">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5732875" y="2898975"/>
              <a:ext cx="70300" cy="90700"/>
            </a:xfrm>
            <a:custGeom>
              <a:rect b="b" l="l" r="r" t="t"/>
              <a:pathLst>
                <a:path extrusionOk="0" h="3628" w="2812">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5735675" y="2890750"/>
              <a:ext cx="67500" cy="106325"/>
            </a:xfrm>
            <a:custGeom>
              <a:rect b="b" l="l" r="r" t="t"/>
              <a:pathLst>
                <a:path extrusionOk="0" h="4253" w="270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5487050" y="4141300"/>
              <a:ext cx="251425" cy="785650"/>
            </a:xfrm>
            <a:custGeom>
              <a:rect b="b" l="l" r="r" t="t"/>
              <a:pathLst>
                <a:path extrusionOk="0" h="31426" w="10057">
                  <a:moveTo>
                    <a:pt x="7395" y="0"/>
                  </a:moveTo>
                  <a:lnTo>
                    <a:pt x="1" y="407"/>
                  </a:lnTo>
                  <a:lnTo>
                    <a:pt x="6581" y="31241"/>
                  </a:lnTo>
                  <a:lnTo>
                    <a:pt x="10057" y="31425"/>
                  </a:lnTo>
                  <a:lnTo>
                    <a:pt x="73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5478725" y="4133900"/>
              <a:ext cx="268075" cy="801375"/>
            </a:xfrm>
            <a:custGeom>
              <a:rect b="b" l="l" r="r" t="t"/>
              <a:pathLst>
                <a:path extrusionOk="0" h="32055" w="10723">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5471350" y="4922300"/>
              <a:ext cx="282850" cy="117400"/>
            </a:xfrm>
            <a:custGeom>
              <a:rect b="b" l="l" r="r" t="t"/>
              <a:pathLst>
                <a:path extrusionOk="0" h="4696" w="11314">
                  <a:moveTo>
                    <a:pt x="7209" y="1"/>
                  </a:moveTo>
                  <a:lnTo>
                    <a:pt x="0" y="4696"/>
                  </a:lnTo>
                  <a:lnTo>
                    <a:pt x="11313" y="4696"/>
                  </a:lnTo>
                  <a:lnTo>
                    <a:pt x="10685" y="185"/>
                  </a:lnTo>
                  <a:lnTo>
                    <a:pt x="72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5463025" y="4913975"/>
              <a:ext cx="299475" cy="134050"/>
            </a:xfrm>
            <a:custGeom>
              <a:rect b="b" l="l" r="r" t="t"/>
              <a:pathLst>
                <a:path extrusionOk="0" h="5362" w="11979">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5231950" y="3802100"/>
              <a:ext cx="1096200" cy="1127625"/>
            </a:xfrm>
            <a:custGeom>
              <a:rect b="b" l="l" r="r" t="t"/>
              <a:pathLst>
                <a:path extrusionOk="0" h="45105" w="43848">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5223650" y="3794700"/>
              <a:ext cx="1075850" cy="1142425"/>
            </a:xfrm>
            <a:custGeom>
              <a:rect b="b" l="l" r="r" t="t"/>
              <a:pathLst>
                <a:path extrusionOk="0" h="45697" w="43034">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5111800" y="4926000"/>
              <a:ext cx="308725" cy="134975"/>
            </a:xfrm>
            <a:custGeom>
              <a:rect b="b" l="l" r="r" t="t"/>
              <a:pathLst>
                <a:path extrusionOk="0" h="5399" w="12349">
                  <a:moveTo>
                    <a:pt x="9280" y="0"/>
                  </a:moveTo>
                  <a:lnTo>
                    <a:pt x="8837" y="259"/>
                  </a:lnTo>
                  <a:lnTo>
                    <a:pt x="1" y="5398"/>
                  </a:lnTo>
                  <a:lnTo>
                    <a:pt x="12349" y="5398"/>
                  </a:lnTo>
                  <a:lnTo>
                    <a:pt x="12016" y="148"/>
                  </a:lnTo>
                  <a:lnTo>
                    <a:pt x="9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5103475" y="4918600"/>
              <a:ext cx="324450" cy="150675"/>
            </a:xfrm>
            <a:custGeom>
              <a:rect b="b" l="l" r="r" t="t"/>
              <a:pathLst>
                <a:path extrusionOk="0" h="6027" w="12978">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5408500" y="3494300"/>
              <a:ext cx="201500" cy="90600"/>
            </a:xfrm>
            <a:custGeom>
              <a:rect b="b" l="l" r="r" t="t"/>
              <a:pathLst>
                <a:path extrusionOk="0" h="3624" w="806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5400175" y="3486925"/>
              <a:ext cx="218150" cy="105775"/>
            </a:xfrm>
            <a:custGeom>
              <a:rect b="b" l="l" r="r" t="t"/>
              <a:pathLst>
                <a:path extrusionOk="0" h="4231" w="8726">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5410350" y="3530350"/>
              <a:ext cx="171000" cy="49025"/>
            </a:xfrm>
            <a:custGeom>
              <a:rect b="b" l="l" r="r" t="t"/>
              <a:pathLst>
                <a:path extrusionOk="0" h="1961" w="684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5412200" y="3522950"/>
              <a:ext cx="177475" cy="64725"/>
            </a:xfrm>
            <a:custGeom>
              <a:rect b="b" l="l" r="r" t="t"/>
              <a:pathLst>
                <a:path extrusionOk="0" h="2589" w="7099">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5597050" y="3530350"/>
              <a:ext cx="448275" cy="196900"/>
            </a:xfrm>
            <a:custGeom>
              <a:rect b="b" l="l" r="r" t="t"/>
              <a:pathLst>
                <a:path extrusionOk="0" h="7876" w="17931">
                  <a:moveTo>
                    <a:pt x="518" y="1"/>
                  </a:moveTo>
                  <a:lnTo>
                    <a:pt x="0" y="2182"/>
                  </a:lnTo>
                  <a:lnTo>
                    <a:pt x="17487" y="7875"/>
                  </a:lnTo>
                  <a:lnTo>
                    <a:pt x="17931" y="2810"/>
                  </a:lnTo>
                  <a:lnTo>
                    <a:pt x="5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5588725" y="3522775"/>
              <a:ext cx="464000" cy="212250"/>
            </a:xfrm>
            <a:custGeom>
              <a:rect b="b" l="l" r="r" t="t"/>
              <a:pathLst>
                <a:path extrusionOk="0" h="8490" w="1856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5831800" y="3033350"/>
              <a:ext cx="475100" cy="853075"/>
            </a:xfrm>
            <a:custGeom>
              <a:rect b="b" l="l" r="r" t="t"/>
              <a:pathLst>
                <a:path extrusionOk="0" h="34123" w="19004">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5847525" y="3025700"/>
              <a:ext cx="462150" cy="867925"/>
            </a:xfrm>
            <a:custGeom>
              <a:rect b="b" l="l" r="r" t="t"/>
              <a:pathLst>
                <a:path extrusionOk="0" h="34717" w="18486">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5828100" y="2996750"/>
              <a:ext cx="275450" cy="262825"/>
            </a:xfrm>
            <a:custGeom>
              <a:rect b="b" l="l" r="r" t="t"/>
              <a:pathLst>
                <a:path extrusionOk="0" h="10513" w="11018">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5820725" y="2989650"/>
              <a:ext cx="291150" cy="277325"/>
            </a:xfrm>
            <a:custGeom>
              <a:rect b="b" l="l" r="r" t="t"/>
              <a:pathLst>
                <a:path extrusionOk="0" h="11093" w="11646">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5256900" y="3187450"/>
              <a:ext cx="816150" cy="609925"/>
            </a:xfrm>
            <a:custGeom>
              <a:rect b="b" l="l" r="r" t="t"/>
              <a:pathLst>
                <a:path extrusionOk="0" h="24397" w="32646">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5248600" y="3179325"/>
              <a:ext cx="832775" cy="625550"/>
            </a:xfrm>
            <a:custGeom>
              <a:rect b="b" l="l" r="r" t="t"/>
              <a:pathLst>
                <a:path extrusionOk="0" h="25022" w="33311">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5945500" y="3431225"/>
              <a:ext cx="158050" cy="58725"/>
            </a:xfrm>
            <a:custGeom>
              <a:rect b="b" l="l" r="r" t="t"/>
              <a:pathLst>
                <a:path extrusionOk="0" h="2349" w="6322">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5066625" y="3521850"/>
              <a:ext cx="194000" cy="95400"/>
            </a:xfrm>
            <a:custGeom>
              <a:rect b="b" l="l" r="r" t="t"/>
              <a:pathLst>
                <a:path extrusionOk="0" h="3816" w="776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5061900" y="3513725"/>
              <a:ext cx="206125" cy="110925"/>
            </a:xfrm>
            <a:custGeom>
              <a:rect b="b" l="l" r="r" t="t"/>
              <a:pathLst>
                <a:path extrusionOk="0" h="4437" w="8245">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5958425" y="4206925"/>
              <a:ext cx="147900" cy="871025"/>
            </a:xfrm>
            <a:custGeom>
              <a:rect b="b" l="l" r="r" t="t"/>
              <a:pathLst>
                <a:path extrusionOk="0" h="34841" w="5916">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5951950" y="4199525"/>
              <a:ext cx="162700" cy="886400"/>
            </a:xfrm>
            <a:custGeom>
              <a:rect b="b" l="l" r="r" t="t"/>
              <a:pathLst>
                <a:path extrusionOk="0" h="35456" w="6508">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388200" y="4228175"/>
              <a:ext cx="260675" cy="847075"/>
            </a:xfrm>
            <a:custGeom>
              <a:rect b="b" l="l" r="r" t="t"/>
              <a:pathLst>
                <a:path extrusionOk="0" h="33883" w="10427">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379900" y="4220175"/>
              <a:ext cx="274525" cy="862975"/>
            </a:xfrm>
            <a:custGeom>
              <a:rect b="b" l="l" r="r" t="t"/>
              <a:pathLst>
                <a:path extrusionOk="0" h="34519" w="10981">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024975" y="4218000"/>
              <a:ext cx="189500" cy="859700"/>
            </a:xfrm>
            <a:custGeom>
              <a:rect b="b" l="l" r="r" t="t"/>
              <a:pathLst>
                <a:path extrusionOk="0" h="34388" w="758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6016650" y="4210000"/>
              <a:ext cx="205225" cy="875925"/>
            </a:xfrm>
            <a:custGeom>
              <a:rect b="b" l="l" r="r" t="t"/>
              <a:pathLst>
                <a:path extrusionOk="0" h="35037" w="8209">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5491675" y="4206925"/>
              <a:ext cx="147900" cy="871025"/>
            </a:xfrm>
            <a:custGeom>
              <a:rect b="b" l="l" r="r" t="t"/>
              <a:pathLst>
                <a:path extrusionOk="0" h="34841" w="5916">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5484275" y="4199525"/>
              <a:ext cx="163625" cy="886400"/>
            </a:xfrm>
            <a:custGeom>
              <a:rect b="b" l="l" r="r" t="t"/>
              <a:pathLst>
                <a:path extrusionOk="0" h="35456" w="6545">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5447300" y="3236425"/>
              <a:ext cx="1197875" cy="1049075"/>
            </a:xfrm>
            <a:custGeom>
              <a:rect b="b" l="l" r="r" t="t"/>
              <a:pathLst>
                <a:path extrusionOk="0" h="41963" w="47915">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5451925" y="3229050"/>
              <a:ext cx="1193250" cy="1063850"/>
            </a:xfrm>
            <a:custGeom>
              <a:rect b="b" l="l" r="r" t="t"/>
              <a:pathLst>
                <a:path extrusionOk="0" h="42554" w="4773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5447300" y="3236425"/>
              <a:ext cx="824475" cy="1049075"/>
            </a:xfrm>
            <a:custGeom>
              <a:rect b="b" l="l" r="r" t="t"/>
              <a:pathLst>
                <a:path extrusionOk="0" h="41963" w="32979">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451925" y="3229050"/>
              <a:ext cx="819850" cy="1063850"/>
            </a:xfrm>
            <a:custGeom>
              <a:rect b="b" l="l" r="r" t="t"/>
              <a:pathLst>
                <a:path extrusionOk="0" h="42554" w="32794">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1921250" y="3013700"/>
              <a:ext cx="161750" cy="177475"/>
            </a:xfrm>
            <a:custGeom>
              <a:rect b="b" l="l" r="r" t="t"/>
              <a:pathLst>
                <a:path extrusionOk="0" h="7099" w="6470">
                  <a:moveTo>
                    <a:pt x="4880" y="0"/>
                  </a:moveTo>
                  <a:lnTo>
                    <a:pt x="0" y="4510"/>
                  </a:lnTo>
                  <a:lnTo>
                    <a:pt x="2921" y="7098"/>
                  </a:lnTo>
                  <a:lnTo>
                    <a:pt x="6470" y="4510"/>
                  </a:lnTo>
                  <a:lnTo>
                    <a:pt x="4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1913850" y="3005375"/>
              <a:ext cx="178400" cy="193650"/>
            </a:xfrm>
            <a:custGeom>
              <a:rect b="b" l="l" r="r" t="t"/>
              <a:pathLst>
                <a:path extrusionOk="0" h="7746" w="7136">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2021050" y="3965400"/>
              <a:ext cx="612825" cy="1046575"/>
            </a:xfrm>
            <a:custGeom>
              <a:rect b="b" l="l" r="r" t="t"/>
              <a:pathLst>
                <a:path extrusionOk="0" h="41863" w="24513">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2036775" y="3957375"/>
              <a:ext cx="586925" cy="1062000"/>
            </a:xfrm>
            <a:custGeom>
              <a:rect b="b" l="l" r="r" t="t"/>
              <a:pathLst>
                <a:path extrusionOk="0" h="42480" w="23477">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2073750" y="4916750"/>
              <a:ext cx="287200" cy="118325"/>
            </a:xfrm>
            <a:custGeom>
              <a:rect b="b" l="l" r="r" t="t"/>
              <a:pathLst>
                <a:path extrusionOk="0" h="4733" w="11488">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2079300" y="4909350"/>
              <a:ext cx="287450" cy="134050"/>
            </a:xfrm>
            <a:custGeom>
              <a:rect b="b" l="l" r="r" t="t"/>
              <a:pathLst>
                <a:path extrusionOk="0" h="5362" w="11498">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2208675" y="4889025"/>
              <a:ext cx="101700" cy="88750"/>
            </a:xfrm>
            <a:custGeom>
              <a:rect b="b" l="l" r="r" t="t"/>
              <a:pathLst>
                <a:path extrusionOk="0" h="3550" w="4068">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2201300" y="4881625"/>
              <a:ext cx="117400" cy="103925"/>
            </a:xfrm>
            <a:custGeom>
              <a:rect b="b" l="l" r="r" t="t"/>
              <a:pathLst>
                <a:path extrusionOk="0" h="4157" w="4696">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2129500" y="3838700"/>
              <a:ext cx="832475" cy="1182875"/>
            </a:xfrm>
            <a:custGeom>
              <a:rect b="b" l="l" r="r" t="t"/>
              <a:pathLst>
                <a:path extrusionOk="0" h="47315" w="33299">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2149525" y="3831675"/>
              <a:ext cx="811550" cy="1197875"/>
            </a:xfrm>
            <a:custGeom>
              <a:rect b="b" l="l" r="r" t="t"/>
              <a:pathLst>
                <a:path extrusionOk="0" h="47915" w="32462">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2676375" y="4926925"/>
              <a:ext cx="287175" cy="118325"/>
            </a:xfrm>
            <a:custGeom>
              <a:rect b="b" l="l" r="r" t="t"/>
              <a:pathLst>
                <a:path extrusionOk="0" h="4733" w="11487">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2681900" y="4919525"/>
              <a:ext cx="287475" cy="133125"/>
            </a:xfrm>
            <a:custGeom>
              <a:rect b="b" l="l" r="r" t="t"/>
              <a:pathLst>
                <a:path extrusionOk="0" h="5325" w="11499">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2816850" y="4909350"/>
              <a:ext cx="98000" cy="95225"/>
            </a:xfrm>
            <a:custGeom>
              <a:rect b="b" l="l" r="r" t="t"/>
              <a:pathLst>
                <a:path extrusionOk="0" h="3809" w="392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2809450" y="4901600"/>
              <a:ext cx="113725" cy="111000"/>
            </a:xfrm>
            <a:custGeom>
              <a:rect b="b" l="l" r="r" t="t"/>
              <a:pathLst>
                <a:path extrusionOk="0" h="4440" w="4549">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1840825" y="3478600"/>
              <a:ext cx="636850" cy="232925"/>
            </a:xfrm>
            <a:custGeom>
              <a:rect b="b" l="l" r="r" t="t"/>
              <a:pathLst>
                <a:path extrusionOk="0" h="9317" w="25474">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1832500" y="3471200"/>
              <a:ext cx="652575" cy="248325"/>
            </a:xfrm>
            <a:custGeom>
              <a:rect b="b" l="l" r="r" t="t"/>
              <a:pathLst>
                <a:path extrusionOk="0" h="9933" w="26103">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2303875" y="3514650"/>
              <a:ext cx="171025" cy="49925"/>
            </a:xfrm>
            <a:custGeom>
              <a:rect b="b" l="l" r="r" t="t"/>
              <a:pathLst>
                <a:path extrusionOk="0" h="1997" w="6841">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2296500" y="3507250"/>
              <a:ext cx="177475" cy="64725"/>
            </a:xfrm>
            <a:custGeom>
              <a:rect b="b" l="l" r="r" t="t"/>
              <a:pathLst>
                <a:path extrusionOk="0" h="2589" w="7099">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1536750" y="3107250"/>
              <a:ext cx="905800" cy="1073350"/>
            </a:xfrm>
            <a:custGeom>
              <a:rect b="b" l="l" r="r" t="t"/>
              <a:pathLst>
                <a:path extrusionOk="0" h="42934" w="36232">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1535825" y="3099650"/>
              <a:ext cx="904875" cy="1088800"/>
            </a:xfrm>
            <a:custGeom>
              <a:rect b="b" l="l" r="r" t="t"/>
              <a:pathLst>
                <a:path extrusionOk="0" h="43552" w="36195">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2022900" y="2863875"/>
              <a:ext cx="279150" cy="311575"/>
            </a:xfrm>
            <a:custGeom>
              <a:rect b="b" l="l" r="r" t="t"/>
              <a:pathLst>
                <a:path extrusionOk="0" h="12463" w="11166">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2014600" y="2855650"/>
              <a:ext cx="294850" cy="327200"/>
            </a:xfrm>
            <a:custGeom>
              <a:rect b="b" l="l" r="r" t="t"/>
              <a:pathLst>
                <a:path extrusionOk="0" h="13088" w="11794">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1440650" y="2636575"/>
              <a:ext cx="1007450" cy="899975"/>
            </a:xfrm>
            <a:custGeom>
              <a:rect b="b" l="l" r="r" t="t"/>
              <a:pathLst>
                <a:path extrusionOk="0" h="35999" w="40298">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1452650" y="2629200"/>
              <a:ext cx="995450" cy="915050"/>
            </a:xfrm>
            <a:custGeom>
              <a:rect b="b" l="l" r="r" t="t"/>
              <a:pathLst>
                <a:path extrusionOk="0" h="36602" w="39818">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1917550" y="3189350"/>
              <a:ext cx="738725" cy="637725"/>
            </a:xfrm>
            <a:custGeom>
              <a:rect b="b" l="l" r="r" t="t"/>
              <a:pathLst>
                <a:path extrusionOk="0" h="25509" w="29549">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1908300" y="3181900"/>
              <a:ext cx="755150" cy="653500"/>
            </a:xfrm>
            <a:custGeom>
              <a:rect b="b" l="l" r="r" t="t"/>
              <a:pathLst>
                <a:path extrusionOk="0" h="26140" w="30206">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2058950" y="3511875"/>
              <a:ext cx="597325" cy="315200"/>
            </a:xfrm>
            <a:custGeom>
              <a:rect b="b" l="l" r="r" t="t"/>
              <a:pathLst>
                <a:path extrusionOk="0" h="12608" w="23893">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2050625" y="3503550"/>
              <a:ext cx="612825" cy="331850"/>
            </a:xfrm>
            <a:custGeom>
              <a:rect b="b" l="l" r="r" t="t"/>
              <a:pathLst>
                <a:path extrusionOk="0" h="13274" w="24513">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1660600" y="4206925"/>
              <a:ext cx="147900" cy="871025"/>
            </a:xfrm>
            <a:custGeom>
              <a:rect b="b" l="l" r="r" t="t"/>
              <a:pathLst>
                <a:path extrusionOk="0" h="34841" w="5916">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1652275" y="4199525"/>
              <a:ext cx="162700" cy="886400"/>
            </a:xfrm>
            <a:custGeom>
              <a:rect b="b" l="l" r="r" t="t"/>
              <a:pathLst>
                <a:path extrusionOk="0" h="35456" w="6508">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1118050" y="4228175"/>
              <a:ext cx="260675" cy="847075"/>
            </a:xfrm>
            <a:custGeom>
              <a:rect b="b" l="l" r="r" t="t"/>
              <a:pathLst>
                <a:path extrusionOk="0" h="33883" w="10427">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1112500" y="4220175"/>
              <a:ext cx="274550" cy="862975"/>
            </a:xfrm>
            <a:custGeom>
              <a:rect b="b" l="l" r="r" t="t"/>
              <a:pathLst>
                <a:path extrusionOk="0" h="34519" w="10982">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1551525" y="4218000"/>
              <a:ext cx="190425" cy="859700"/>
            </a:xfrm>
            <a:custGeom>
              <a:rect b="b" l="l" r="r" t="t"/>
              <a:pathLst>
                <a:path extrusionOk="0" h="34388" w="7617">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1545075" y="4210000"/>
              <a:ext cx="205200" cy="875925"/>
            </a:xfrm>
            <a:custGeom>
              <a:rect b="b" l="l" r="r" t="t"/>
              <a:pathLst>
                <a:path extrusionOk="0" h="35037" w="8208">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2127350" y="4206925"/>
              <a:ext cx="147900" cy="871025"/>
            </a:xfrm>
            <a:custGeom>
              <a:rect b="b" l="l" r="r" t="t"/>
              <a:pathLst>
                <a:path extrusionOk="0" h="34841" w="5916">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2119025" y="4199525"/>
              <a:ext cx="162700" cy="886400"/>
            </a:xfrm>
            <a:custGeom>
              <a:rect b="b" l="l" r="r" t="t"/>
              <a:pathLst>
                <a:path extrusionOk="0" h="35456" w="6508">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1121750" y="3236425"/>
              <a:ext cx="1197875" cy="1049075"/>
            </a:xfrm>
            <a:custGeom>
              <a:rect b="b" l="l" r="r" t="t"/>
              <a:pathLst>
                <a:path extrusionOk="0" h="41963" w="47915">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1121750" y="3229050"/>
              <a:ext cx="1192325" cy="1063850"/>
            </a:xfrm>
            <a:custGeom>
              <a:rect b="b" l="l" r="r" t="t"/>
              <a:pathLst>
                <a:path extrusionOk="0" h="42554" w="47693">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1495150" y="3236425"/>
              <a:ext cx="824475" cy="1049075"/>
            </a:xfrm>
            <a:custGeom>
              <a:rect b="b" l="l" r="r" t="t"/>
              <a:pathLst>
                <a:path extrusionOk="0" h="41963" w="32979">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1495150" y="3229050"/>
              <a:ext cx="818925" cy="1063850"/>
            </a:xfrm>
            <a:custGeom>
              <a:rect b="b" l="l" r="r" t="t"/>
              <a:pathLst>
                <a:path extrusionOk="0" h="42554" w="32757">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51"/>
          <p:cNvSpPr txBox="1"/>
          <p:nvPr>
            <p:ph idx="2" type="subTitle"/>
          </p:nvPr>
        </p:nvSpPr>
        <p:spPr>
          <a:xfrm>
            <a:off x="3749040" y="1252728"/>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2932" name="Google Shape;2932;p51"/>
          <p:cNvSpPr txBox="1"/>
          <p:nvPr>
            <p:ph idx="1" type="subTitle"/>
          </p:nvPr>
        </p:nvSpPr>
        <p:spPr>
          <a:xfrm>
            <a:off x="6217920"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Joe Doe</a:t>
            </a:r>
            <a:endParaRPr/>
          </a:p>
        </p:txBody>
      </p:sp>
      <p:sp>
        <p:nvSpPr>
          <p:cNvPr id="2933" name="Google Shape;2933;p51"/>
          <p:cNvSpPr txBox="1"/>
          <p:nvPr>
            <p:ph idx="3" type="subTitle"/>
          </p:nvPr>
        </p:nvSpPr>
        <p:spPr>
          <a:xfrm>
            <a:off x="1289304" y="1819656"/>
            <a:ext cx="1636800" cy="3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Jane Patterson</a:t>
            </a:r>
            <a:endParaRPr/>
          </a:p>
        </p:txBody>
      </p:sp>
      <p:sp>
        <p:nvSpPr>
          <p:cNvPr id="2934" name="Google Shape;2934;p51"/>
          <p:cNvSpPr txBox="1"/>
          <p:nvPr>
            <p:ph idx="4" type="subTitle"/>
          </p:nvPr>
        </p:nvSpPr>
        <p:spPr>
          <a:xfrm>
            <a:off x="6217920"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p:nvPr>
            <p:ph idx="5" type="subTitle"/>
          </p:nvPr>
        </p:nvSpPr>
        <p:spPr>
          <a:xfrm>
            <a:off x="3749040" y="1581912"/>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p:nvPr>
            <p:ph idx="6" type="subTitle"/>
          </p:nvPr>
        </p:nvSpPr>
        <p:spPr>
          <a:xfrm>
            <a:off x="1289304" y="2139696"/>
            <a:ext cx="1636800" cy="8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3" name="Shape 2973"/>
        <p:cNvGrpSpPr/>
        <p:nvPr/>
      </p:nvGrpSpPr>
      <p:grpSpPr>
        <a:xfrm>
          <a:off x="0" y="0"/>
          <a:ext cx="0" cy="0"/>
          <a:chOff x="0" y="0"/>
          <a:chExt cx="0" cy="0"/>
        </a:xfrm>
      </p:grpSpPr>
      <p:sp>
        <p:nvSpPr>
          <p:cNvPr id="2974" name="Google Shape;2974;p52"/>
          <p:cNvSpPr txBox="1"/>
          <p:nvPr>
            <p:ph idx="4" type="subTitle"/>
          </p:nvPr>
        </p:nvSpPr>
        <p:spPr>
          <a:xfrm>
            <a:off x="3689552"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p:nvPr>
            <p:ph idx="5" type="subTitle"/>
          </p:nvPr>
        </p:nvSpPr>
        <p:spPr>
          <a:xfrm>
            <a:off x="585667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976" name="Google Shape;2976;p52"/>
          <p:cNvSpPr txBox="1"/>
          <p:nvPr>
            <p:ph idx="1" type="subTitle"/>
          </p:nvPr>
        </p:nvSpPr>
        <p:spPr>
          <a:xfrm>
            <a:off x="1522425"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977" name="Google Shape;2977;p52"/>
          <p:cNvSpPr txBox="1"/>
          <p:nvPr>
            <p:ph idx="3" type="subTitle"/>
          </p:nvPr>
        </p:nvSpPr>
        <p:spPr>
          <a:xfrm>
            <a:off x="3689552" y="1588336"/>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978" name="Google Shape;2978;p52"/>
          <p:cNvSpPr txBox="1"/>
          <p:nvPr>
            <p:ph idx="6" type="subTitle"/>
          </p:nvPr>
        </p:nvSpPr>
        <p:spPr>
          <a:xfrm>
            <a:off x="585667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indent="0" lvl="0" marL="0" rtl="0" algn="ctr">
              <a:spcBef>
                <a:spcPts val="0"/>
              </a:spcBef>
              <a:spcAft>
                <a:spcPts val="0"/>
              </a:spcAft>
              <a:buNone/>
            </a:pPr>
            <a:r>
              <a:t/>
            </a:r>
            <a:endParaRPr>
              <a:latin typeface="Barlow Semi Condensed"/>
              <a:ea typeface="Barlow Semi Condensed"/>
              <a:cs typeface="Barlow Semi Condensed"/>
              <a:sym typeface="Barlow Semi Condensed"/>
            </a:endParaRPr>
          </a:p>
        </p:txBody>
      </p:sp>
      <p:sp>
        <p:nvSpPr>
          <p:cNvPr id="2979" name="Google Shape;2979;p52"/>
          <p:cNvSpPr txBox="1"/>
          <p:nvPr>
            <p:ph idx="2" type="subTitle"/>
          </p:nvPr>
        </p:nvSpPr>
        <p:spPr>
          <a:xfrm>
            <a:off x="1522425" y="1928169"/>
            <a:ext cx="17649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p:nvPr>
            <p:ph type="title"/>
          </p:nvPr>
        </p:nvSpPr>
        <p:spPr>
          <a:xfrm>
            <a:off x="3090672" y="338328"/>
            <a:ext cx="29628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4" name="Google Shape;2984;p5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5" name="Google Shape;2985;p5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88" name="Google Shape;2988;p5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1" name="Google Shape;2991;p5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2" name="Google Shape;2992;p5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993" name="Google Shape;2993;p5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994" name="Google Shape;2994;p52"/>
          <p:cNvSpPr txBox="1"/>
          <p:nvPr>
            <p:ph idx="7" type="subTitle"/>
          </p:nvPr>
        </p:nvSpPr>
        <p:spPr>
          <a:xfrm>
            <a:off x="152242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995" name="Google Shape;2995;p52"/>
          <p:cNvSpPr txBox="1"/>
          <p:nvPr>
            <p:ph idx="8" type="subTitle"/>
          </p:nvPr>
        </p:nvSpPr>
        <p:spPr>
          <a:xfrm>
            <a:off x="152242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p:nvPr>
            <p:ph idx="9" type="subTitle"/>
          </p:nvPr>
        </p:nvSpPr>
        <p:spPr>
          <a:xfrm>
            <a:off x="3597450" y="3215961"/>
            <a:ext cx="19491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997" name="Google Shape;2997;p52"/>
          <p:cNvSpPr txBox="1"/>
          <p:nvPr>
            <p:ph idx="13" type="subTitle"/>
          </p:nvPr>
        </p:nvSpPr>
        <p:spPr>
          <a:xfrm>
            <a:off x="3597500" y="3556017"/>
            <a:ext cx="19491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0" name="Google Shape;3000;p5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1" name="Google Shape;3001;p5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002" name="Google Shape;3002;p52"/>
          <p:cNvSpPr/>
          <p:nvPr/>
        </p:nvSpPr>
        <p:spPr>
          <a:xfrm>
            <a:off x="2254479" y="2837436"/>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03" name="Google Shape;3003;p52"/>
          <p:cNvSpPr txBox="1"/>
          <p:nvPr>
            <p:ph idx="14" type="subTitle"/>
          </p:nvPr>
        </p:nvSpPr>
        <p:spPr>
          <a:xfrm>
            <a:off x="5856675" y="3215958"/>
            <a:ext cx="1764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04" name="Google Shape;3004;p52"/>
          <p:cNvSpPr txBox="1"/>
          <p:nvPr>
            <p:ph idx="15" type="subTitle"/>
          </p:nvPr>
        </p:nvSpPr>
        <p:spPr>
          <a:xfrm>
            <a:off x="5856675" y="3556017"/>
            <a:ext cx="1764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8"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1183525" y="2314693"/>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1183525" y="3592724"/>
            <a:ext cx="24738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txBox="1"/>
          <p:nvPr>
            <p:ph type="title"/>
          </p:nvPr>
        </p:nvSpPr>
        <p:spPr>
          <a:xfrm>
            <a:off x="2962656" y="338328"/>
            <a:ext cx="321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rect b="b" l="l" r="r" t="t"/>
              <a:pathLst>
                <a:path extrusionOk="0" h="203184" w="246817">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1068150" y="358275"/>
              <a:ext cx="5711975" cy="5079800"/>
            </a:xfrm>
            <a:custGeom>
              <a:rect b="b" l="l" r="r" t="t"/>
              <a:pathLst>
                <a:path extrusionOk="0" h="203192" w="228479">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1686475" y="2966550"/>
              <a:ext cx="4461450" cy="2319500"/>
            </a:xfrm>
            <a:custGeom>
              <a:rect b="b" l="l" r="r" t="t"/>
              <a:pathLst>
                <a:path extrusionOk="0" h="92780" w="178458">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1381475" y="545825"/>
              <a:ext cx="4084350" cy="2894900"/>
            </a:xfrm>
            <a:custGeom>
              <a:rect b="b" l="l" r="r" t="t"/>
              <a:pathLst>
                <a:path extrusionOk="0" h="115796" w="163374">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1606075" y="545900"/>
              <a:ext cx="3859750" cy="2894825"/>
            </a:xfrm>
            <a:custGeom>
              <a:rect b="b" l="l" r="r" t="t"/>
              <a:pathLst>
                <a:path extrusionOk="0" h="115793" w="15439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4047975" y="1140200"/>
              <a:ext cx="2499225" cy="2630500"/>
            </a:xfrm>
            <a:custGeom>
              <a:rect b="b" l="l" r="r" t="t"/>
              <a:pathLst>
                <a:path extrusionOk="0" h="105220" w="99969">
                  <a:moveTo>
                    <a:pt x="59449" y="0"/>
                  </a:moveTo>
                  <a:lnTo>
                    <a:pt x="0" y="70430"/>
                  </a:lnTo>
                  <a:lnTo>
                    <a:pt x="59375" y="94645"/>
                  </a:lnTo>
                  <a:lnTo>
                    <a:pt x="85366" y="105219"/>
                  </a:lnTo>
                  <a:cubicBezTo>
                    <a:pt x="99969" y="67546"/>
                    <a:pt x="89876" y="26582"/>
                    <a:pt x="59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3702300" y="1057950"/>
              <a:ext cx="600800" cy="15725"/>
            </a:xfrm>
            <a:custGeom>
              <a:rect b="b" l="l" r="r" t="t"/>
              <a:pathLst>
                <a:path extrusionOk="0" h="629" w="24032">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3702300" y="1157750"/>
              <a:ext cx="600800" cy="15750"/>
            </a:xfrm>
            <a:custGeom>
              <a:rect b="b" l="l" r="r" t="t"/>
              <a:pathLst>
                <a:path extrusionOk="0" h="630" w="24032">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3702300" y="1257575"/>
              <a:ext cx="600800" cy="15750"/>
            </a:xfrm>
            <a:custGeom>
              <a:rect b="b" l="l" r="r" t="t"/>
              <a:pathLst>
                <a:path extrusionOk="0" h="630" w="24032">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3702300" y="1357400"/>
              <a:ext cx="600800" cy="14825"/>
            </a:xfrm>
            <a:custGeom>
              <a:rect b="b" l="l" r="r" t="t"/>
              <a:pathLst>
                <a:path extrusionOk="0" h="593" w="24032">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4225425" y="2428625"/>
              <a:ext cx="600800" cy="15750"/>
            </a:xfrm>
            <a:custGeom>
              <a:rect b="b" l="l" r="r" t="t"/>
              <a:pathLst>
                <a:path extrusionOk="0" h="630" w="24032">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4225425" y="2528450"/>
              <a:ext cx="600800" cy="14800"/>
            </a:xfrm>
            <a:custGeom>
              <a:rect b="b" l="l" r="r" t="t"/>
              <a:pathLst>
                <a:path extrusionOk="0" h="592" w="24032">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4225425" y="2628275"/>
              <a:ext cx="600800" cy="14800"/>
            </a:xfrm>
            <a:custGeom>
              <a:rect b="b" l="l" r="r" t="t"/>
              <a:pathLst>
                <a:path extrusionOk="0" h="592" w="24032">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4225425" y="2727175"/>
              <a:ext cx="600800" cy="15725"/>
            </a:xfrm>
            <a:custGeom>
              <a:rect b="b" l="l" r="r" t="t"/>
              <a:pathLst>
                <a:path extrusionOk="0" h="629" w="24032">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344550" y="3724450"/>
              <a:ext cx="600800" cy="14825"/>
            </a:xfrm>
            <a:custGeom>
              <a:rect b="b" l="l" r="r" t="t"/>
              <a:pathLst>
                <a:path extrusionOk="0" h="593" w="24032">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2344550" y="3823350"/>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2344550" y="3923175"/>
              <a:ext cx="600800" cy="15725"/>
            </a:xfrm>
            <a:custGeom>
              <a:rect b="b" l="l" r="r" t="t"/>
              <a:pathLst>
                <a:path extrusionOk="0" h="629" w="24032">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2344550" y="4023000"/>
              <a:ext cx="600800" cy="15725"/>
            </a:xfrm>
            <a:custGeom>
              <a:rect b="b" l="l" r="r" t="t"/>
              <a:pathLst>
                <a:path extrusionOk="0" h="629" w="24032">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2424975" y="1254800"/>
              <a:ext cx="1139625" cy="1286625"/>
            </a:xfrm>
            <a:custGeom>
              <a:rect b="b" l="l" r="r" t="t"/>
              <a:pathLst>
                <a:path extrusionOk="0" h="51465" w="45585">
                  <a:moveTo>
                    <a:pt x="34937" y="1"/>
                  </a:moveTo>
                  <a:lnTo>
                    <a:pt x="296" y="3328"/>
                  </a:lnTo>
                  <a:cubicBezTo>
                    <a:pt x="4991" y="31352"/>
                    <a:pt x="0" y="51464"/>
                    <a:pt x="0" y="51464"/>
                  </a:cubicBezTo>
                  <a:lnTo>
                    <a:pt x="45585" y="50207"/>
                  </a:lnTo>
                  <a:cubicBezTo>
                    <a:pt x="39891" y="38302"/>
                    <a:pt x="34937" y="1"/>
                    <a:pt x="349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2462850" y="1693825"/>
              <a:ext cx="1038900" cy="674750"/>
            </a:xfrm>
            <a:custGeom>
              <a:rect b="b" l="l" r="r" t="t"/>
              <a:pathLst>
                <a:path extrusionOk="0" h="26990" w="41556">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2416650" y="1246500"/>
              <a:ext cx="1156275" cy="1303225"/>
            </a:xfrm>
            <a:custGeom>
              <a:rect b="b" l="l" r="r" t="t"/>
              <a:pathLst>
                <a:path extrusionOk="0" h="52129" w="46251">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2556200" y="1537450"/>
              <a:ext cx="50875" cy="1017975"/>
            </a:xfrm>
            <a:custGeom>
              <a:rect b="b" l="l" r="r" t="t"/>
              <a:pathLst>
                <a:path extrusionOk="0" h="40719" w="2035">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2661575" y="1557050"/>
              <a:ext cx="64725" cy="988200"/>
            </a:xfrm>
            <a:custGeom>
              <a:rect b="b" l="l" r="r" t="t"/>
              <a:pathLst>
                <a:path extrusionOk="0" h="39528" w="2589">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3105225" y="1671650"/>
              <a:ext cx="81350" cy="858675"/>
            </a:xfrm>
            <a:custGeom>
              <a:rect b="b" l="l" r="r" t="t"/>
              <a:pathLst>
                <a:path extrusionOk="0" h="34347" w="3254">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3169925" y="1582000"/>
              <a:ext cx="157150" cy="953650"/>
            </a:xfrm>
            <a:custGeom>
              <a:rect b="b" l="l" r="r" t="t"/>
              <a:pathLst>
                <a:path extrusionOk="0" h="38146" w="6286">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3234625" y="1447800"/>
              <a:ext cx="256975" cy="1077700"/>
            </a:xfrm>
            <a:custGeom>
              <a:rect b="b" l="l" r="r" t="t"/>
              <a:pathLst>
                <a:path extrusionOk="0" h="43108" w="10279">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2356575" y="1508525"/>
              <a:ext cx="207050" cy="265150"/>
            </a:xfrm>
            <a:custGeom>
              <a:rect b="b" l="l" r="r" t="t"/>
              <a:pathLst>
                <a:path extrusionOk="0" h="10606" w="8282">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2389850" y="1516375"/>
              <a:ext cx="159000" cy="249575"/>
            </a:xfrm>
            <a:custGeom>
              <a:rect b="b" l="l" r="r" t="t"/>
              <a:pathLst>
                <a:path extrusionOk="0" h="9983" w="636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2414800" y="1576450"/>
              <a:ext cx="110925" cy="105150"/>
            </a:xfrm>
            <a:custGeom>
              <a:rect b="b" l="l" r="r" t="t"/>
              <a:pathLst>
                <a:path extrusionOk="0" h="4206" w="4437">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2375050" y="1500650"/>
              <a:ext cx="196900" cy="281025"/>
            </a:xfrm>
            <a:custGeom>
              <a:rect b="b" l="l" r="r" t="t"/>
              <a:pathLst>
                <a:path extrusionOk="0" h="11241" w="7876">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3269750" y="1420400"/>
              <a:ext cx="156225" cy="275075"/>
            </a:xfrm>
            <a:custGeom>
              <a:rect b="b" l="l" r="r" t="t"/>
              <a:pathLst>
                <a:path extrusionOk="0" h="11003" w="6249">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3286375" y="1428575"/>
              <a:ext cx="120175" cy="258825"/>
            </a:xfrm>
            <a:custGeom>
              <a:rect b="b" l="l" r="r" t="t"/>
              <a:pathLst>
                <a:path extrusionOk="0" h="10353" w="4807">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3302100" y="1488650"/>
              <a:ext cx="98925" cy="113950"/>
            </a:xfrm>
            <a:custGeom>
              <a:rect b="b" l="l" r="r" t="t"/>
              <a:pathLst>
                <a:path extrusionOk="0" h="4558" w="3957">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3261425" y="1412850"/>
              <a:ext cx="159925" cy="290250"/>
            </a:xfrm>
            <a:custGeom>
              <a:rect b="b" l="l" r="r" t="t"/>
              <a:pathLst>
                <a:path extrusionOk="0" h="11610" w="6397">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2054325" y="1865750"/>
              <a:ext cx="1766300" cy="1469600"/>
            </a:xfrm>
            <a:custGeom>
              <a:rect b="b" l="l" r="r" t="t"/>
              <a:pathLst>
                <a:path extrusionOk="0" h="58784" w="70652">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062650" y="2189250"/>
              <a:ext cx="1729325" cy="1135950"/>
            </a:xfrm>
            <a:custGeom>
              <a:rect b="b" l="l" r="r" t="t"/>
              <a:pathLst>
                <a:path extrusionOk="0" h="45438" w="69173">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790050" y="2053375"/>
              <a:ext cx="325375" cy="171025"/>
            </a:xfrm>
            <a:custGeom>
              <a:rect b="b" l="l" r="r" t="t"/>
              <a:pathLst>
                <a:path extrusionOk="0" h="6841" w="13015">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3013725" y="2504425"/>
              <a:ext cx="311500" cy="57325"/>
            </a:xfrm>
            <a:custGeom>
              <a:rect b="b" l="l" r="r" t="t"/>
              <a:pathLst>
                <a:path extrusionOk="0" h="2293" w="1246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2566375" y="2447125"/>
              <a:ext cx="287475" cy="122025"/>
            </a:xfrm>
            <a:custGeom>
              <a:rect b="b" l="l" r="r" t="t"/>
              <a:pathLst>
                <a:path extrusionOk="0" h="4881" w="11499">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46025" y="1858000"/>
              <a:ext cx="1782000" cy="1485125"/>
            </a:xfrm>
            <a:custGeom>
              <a:rect b="b" l="l" r="r" t="t"/>
              <a:pathLst>
                <a:path extrusionOk="0" h="59405" w="7128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348250" y="2372250"/>
              <a:ext cx="1243150" cy="890100"/>
            </a:xfrm>
            <a:custGeom>
              <a:rect b="b" l="l" r="r" t="t"/>
              <a:pathLst>
                <a:path extrusionOk="0" h="35604" w="49726">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340850" y="2363925"/>
              <a:ext cx="1259800" cy="906425"/>
            </a:xfrm>
            <a:custGeom>
              <a:rect b="b" l="l" r="r" t="t"/>
              <a:pathLst>
                <a:path extrusionOk="0" h="36257" w="50392">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357500" y="766675"/>
              <a:ext cx="964950" cy="1349825"/>
            </a:xfrm>
            <a:custGeom>
              <a:rect b="b" l="l" r="r" t="t"/>
              <a:pathLst>
                <a:path extrusionOk="0" h="53993" w="38598">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2466550" y="1083825"/>
              <a:ext cx="843875" cy="1025025"/>
            </a:xfrm>
            <a:custGeom>
              <a:rect b="b" l="l" r="r" t="t"/>
              <a:pathLst>
                <a:path extrusionOk="0" h="41001" w="33755">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2395400" y="758475"/>
              <a:ext cx="930750" cy="1366100"/>
            </a:xfrm>
            <a:custGeom>
              <a:rect b="b" l="l" r="r" t="t"/>
              <a:pathLst>
                <a:path extrusionOk="0" h="54644" w="3723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2828875" y="1628375"/>
              <a:ext cx="212600" cy="129250"/>
            </a:xfrm>
            <a:custGeom>
              <a:rect b="b" l="l" r="r" t="t"/>
              <a:pathLst>
                <a:path extrusionOk="0" h="5170" w="8504">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2814075" y="1814925"/>
              <a:ext cx="290250" cy="143775"/>
            </a:xfrm>
            <a:custGeom>
              <a:rect b="b" l="l" r="r" t="t"/>
              <a:pathLst>
                <a:path extrusionOk="0" h="5751" w="1161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2830725" y="1828775"/>
              <a:ext cx="260650" cy="122025"/>
            </a:xfrm>
            <a:custGeom>
              <a:rect b="b" l="l" r="r" t="t"/>
              <a:pathLst>
                <a:path extrusionOk="0" h="4881" w="10426">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2805750" y="1806900"/>
              <a:ext cx="306900" cy="159625"/>
            </a:xfrm>
            <a:custGeom>
              <a:rect b="b" l="l" r="r" t="t"/>
              <a:pathLst>
                <a:path extrusionOk="0" h="6385" w="12276">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814075" y="1798525"/>
              <a:ext cx="290250" cy="66100"/>
            </a:xfrm>
            <a:custGeom>
              <a:rect b="b" l="l" r="r" t="t"/>
              <a:pathLst>
                <a:path extrusionOk="0" h="2644" w="1161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814075" y="1798275"/>
              <a:ext cx="290250" cy="65650"/>
            </a:xfrm>
            <a:custGeom>
              <a:rect b="b" l="l" r="r" t="t"/>
              <a:pathLst>
                <a:path extrusionOk="0" h="2626" w="1161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2805750" y="1790875"/>
              <a:ext cx="305975" cy="81375"/>
            </a:xfrm>
            <a:custGeom>
              <a:rect b="b" l="l" r="r" t="t"/>
              <a:pathLst>
                <a:path extrusionOk="0" h="3255" w="12239">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3056225" y="1479400"/>
              <a:ext cx="52725" cy="99850"/>
            </a:xfrm>
            <a:custGeom>
              <a:rect b="b" l="l" r="r" t="t"/>
              <a:pathLst>
                <a:path extrusionOk="0" h="3994" w="2109">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2738300" y="1507125"/>
              <a:ext cx="52700" cy="99850"/>
            </a:xfrm>
            <a:custGeom>
              <a:rect b="b" l="l" r="r" t="t"/>
              <a:pathLst>
                <a:path extrusionOk="0" h="3994" w="2108">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2618125" y="1404550"/>
              <a:ext cx="187650" cy="83925"/>
            </a:xfrm>
            <a:custGeom>
              <a:rect b="b" l="l" r="r" t="t"/>
              <a:pathLst>
                <a:path extrusionOk="0" h="3357" w="7506">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2980450" y="1388825"/>
              <a:ext cx="199675" cy="71950"/>
            </a:xfrm>
            <a:custGeom>
              <a:rect b="b" l="l" r="r" t="t"/>
              <a:pathLst>
                <a:path extrusionOk="0" h="2878" w="7987">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2362125" y="766675"/>
              <a:ext cx="956625" cy="758050"/>
            </a:xfrm>
            <a:custGeom>
              <a:rect b="b" l="l" r="r" t="t"/>
              <a:pathLst>
                <a:path extrusionOk="0" h="30322" w="38265">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2402775" y="765875"/>
              <a:ext cx="915975" cy="758850"/>
            </a:xfrm>
            <a:custGeom>
              <a:rect b="b" l="l" r="r" t="t"/>
              <a:pathLst>
                <a:path extrusionOk="0" h="30354" w="36639">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2395400" y="758475"/>
              <a:ext cx="930750" cy="773825"/>
            </a:xfrm>
            <a:custGeom>
              <a:rect b="b" l="l" r="r" t="t"/>
              <a:pathLst>
                <a:path extrusionOk="0" h="30953" w="3723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2412950" y="1071800"/>
              <a:ext cx="186725" cy="151600"/>
            </a:xfrm>
            <a:custGeom>
              <a:rect b="b" l="l" r="r" t="t"/>
              <a:pathLst>
                <a:path extrusionOk="0" h="6064" w="7469">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2476725" y="948875"/>
              <a:ext cx="202425" cy="210750"/>
            </a:xfrm>
            <a:custGeom>
              <a:rect b="b" l="l" r="r" t="t"/>
              <a:pathLst>
                <a:path extrusionOk="0" h="8430" w="8097">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2547900" y="866825"/>
              <a:ext cx="254200" cy="232725"/>
            </a:xfrm>
            <a:custGeom>
              <a:rect b="b" l="l" r="r" t="t"/>
              <a:pathLst>
                <a:path extrusionOk="0" h="9309" w="10168">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2789125" y="769900"/>
              <a:ext cx="105400" cy="317825"/>
            </a:xfrm>
            <a:custGeom>
              <a:rect b="b" l="l" r="r" t="t"/>
              <a:pathLst>
                <a:path extrusionOk="0" h="12713" w="4216">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3008175" y="797525"/>
              <a:ext cx="96150" cy="329525"/>
            </a:xfrm>
            <a:custGeom>
              <a:rect b="b" l="l" r="r" t="t"/>
              <a:pathLst>
                <a:path extrusionOk="0" h="13181" w="3846">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3163450" y="1008025"/>
              <a:ext cx="75825" cy="198750"/>
            </a:xfrm>
            <a:custGeom>
              <a:rect b="b" l="l" r="r" t="t"/>
              <a:pathLst>
                <a:path extrusionOk="0" h="7950" w="3033">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3098750" y="2625175"/>
              <a:ext cx="1443725" cy="1942225"/>
            </a:xfrm>
            <a:custGeom>
              <a:rect b="b" l="l" r="r" t="t"/>
              <a:pathLst>
                <a:path extrusionOk="0" h="77689" w="57749">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3109850" y="2618100"/>
              <a:ext cx="1440950" cy="1957625"/>
            </a:xfrm>
            <a:custGeom>
              <a:rect b="b" l="l" r="r" t="t"/>
              <a:pathLst>
                <a:path extrusionOk="0" h="78305" w="57638">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3163450" y="3439150"/>
              <a:ext cx="191350" cy="241775"/>
            </a:xfrm>
            <a:custGeom>
              <a:rect b="b" l="l" r="r" t="t"/>
              <a:pathLst>
                <a:path extrusionOk="0" h="9671" w="7654">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3156050" y="3431450"/>
              <a:ext cx="201525" cy="256975"/>
            </a:xfrm>
            <a:custGeom>
              <a:rect b="b" l="l" r="r" t="t"/>
              <a:pathLst>
                <a:path extrusionOk="0" h="10279" w="8061">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3194875" y="3486925"/>
              <a:ext cx="112775" cy="128475"/>
            </a:xfrm>
            <a:custGeom>
              <a:rect b="b" l="l" r="r" t="t"/>
              <a:pathLst>
                <a:path extrusionOk="0" h="5139" w="4511">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2775250" y="4005425"/>
              <a:ext cx="2131400" cy="1273425"/>
            </a:xfrm>
            <a:custGeom>
              <a:rect b="b" l="l" r="r" t="t"/>
              <a:pathLst>
                <a:path extrusionOk="0" h="50937" w="85256">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2766950" y="3997650"/>
              <a:ext cx="2148000" cy="1288850"/>
            </a:xfrm>
            <a:custGeom>
              <a:rect b="b" l="l" r="r" t="t"/>
              <a:pathLst>
                <a:path extrusionOk="0" h="51554" w="8592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551700" y="4889025"/>
              <a:ext cx="22200" cy="71200"/>
            </a:xfrm>
            <a:custGeom>
              <a:rect b="b" l="l" r="r" t="t"/>
              <a:pathLst>
                <a:path extrusionOk="0" h="2848" w="888">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569250" y="4353650"/>
              <a:ext cx="140525" cy="476425"/>
            </a:xfrm>
            <a:custGeom>
              <a:rect b="b" l="l" r="r" t="t"/>
              <a:pathLst>
                <a:path extrusionOk="0" h="19057" w="5621">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2971200" y="4500150"/>
              <a:ext cx="226475" cy="533275"/>
            </a:xfrm>
            <a:custGeom>
              <a:rect b="b" l="l" r="r" t="t"/>
              <a:pathLst>
                <a:path extrusionOk="0" h="21331" w="9059">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3459225" y="4034000"/>
              <a:ext cx="712625" cy="732125"/>
            </a:xfrm>
            <a:custGeom>
              <a:rect b="b" l="l" r="r" t="t"/>
              <a:pathLst>
                <a:path extrusionOk="0" h="29285" w="28505">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3461075" y="3901550"/>
              <a:ext cx="748675" cy="768450"/>
            </a:xfrm>
            <a:custGeom>
              <a:rect b="b" l="l" r="r" t="t"/>
              <a:pathLst>
                <a:path extrusionOk="0" h="30738" w="29947">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3475850" y="3893600"/>
              <a:ext cx="741300" cy="784175"/>
            </a:xfrm>
            <a:custGeom>
              <a:rect b="b" l="l" r="r" t="t"/>
              <a:pathLst>
                <a:path extrusionOk="0" h="31367" w="29652">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3539625" y="3686550"/>
              <a:ext cx="476025" cy="944725"/>
            </a:xfrm>
            <a:custGeom>
              <a:rect b="b" l="l" r="r" t="t"/>
              <a:pathLst>
                <a:path extrusionOk="0" h="37789" w="19041">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3539625" y="3694875"/>
              <a:ext cx="476025" cy="438225"/>
            </a:xfrm>
            <a:custGeom>
              <a:rect b="b" l="l" r="r" t="t"/>
              <a:pathLst>
                <a:path extrusionOk="0" h="17529" w="19041">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3563650" y="3858475"/>
              <a:ext cx="452000" cy="274525"/>
            </a:xfrm>
            <a:custGeom>
              <a:rect b="b" l="l" r="r" t="t"/>
              <a:pathLst>
                <a:path extrusionOk="0" h="10981" w="1808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3531300" y="3678800"/>
              <a:ext cx="492675" cy="959775"/>
            </a:xfrm>
            <a:custGeom>
              <a:rect b="b" l="l" r="r" t="t"/>
              <a:pathLst>
                <a:path extrusionOk="0" h="38391" w="19707">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3119075" y="2612625"/>
              <a:ext cx="1057400" cy="1366000"/>
            </a:xfrm>
            <a:custGeom>
              <a:rect b="b" l="l" r="r" t="t"/>
              <a:pathLst>
                <a:path extrusionOk="0" h="54640" w="42296">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3221675" y="2796475"/>
              <a:ext cx="928925" cy="813400"/>
            </a:xfrm>
            <a:custGeom>
              <a:rect b="b" l="l" r="r" t="t"/>
              <a:pathLst>
                <a:path extrusionOk="0" h="32536" w="37157">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3221675" y="2796475"/>
              <a:ext cx="919675" cy="813400"/>
            </a:xfrm>
            <a:custGeom>
              <a:rect b="b" l="l" r="r" t="t"/>
              <a:pathLst>
                <a:path extrusionOk="0" h="32536" w="36787">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3163450" y="2605150"/>
              <a:ext cx="985300" cy="1380900"/>
            </a:xfrm>
            <a:custGeom>
              <a:rect b="b" l="l" r="r" t="t"/>
              <a:pathLst>
                <a:path extrusionOk="0" h="55236" w="39412">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3453475" y="3386675"/>
              <a:ext cx="194325" cy="64750"/>
            </a:xfrm>
            <a:custGeom>
              <a:rect b="b" l="l" r="r" t="t"/>
              <a:pathLst>
                <a:path extrusionOk="0" h="2590" w="7773">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3822450" y="3319600"/>
              <a:ext cx="191350" cy="102650"/>
            </a:xfrm>
            <a:custGeom>
              <a:rect b="b" l="l" r="r" t="t"/>
              <a:pathLst>
                <a:path extrusionOk="0" h="4106" w="7654">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3781775" y="3303900"/>
              <a:ext cx="110950" cy="282850"/>
            </a:xfrm>
            <a:custGeom>
              <a:rect b="b" l="l" r="r" t="t"/>
              <a:pathLst>
                <a:path extrusionOk="0" h="11314" w="4438">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3733725" y="3660000"/>
              <a:ext cx="153450" cy="58925"/>
            </a:xfrm>
            <a:custGeom>
              <a:rect b="b" l="l" r="r" t="t"/>
              <a:pathLst>
                <a:path extrusionOk="0" h="2357" w="6138">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3377875" y="3247525"/>
              <a:ext cx="252350" cy="93150"/>
            </a:xfrm>
            <a:custGeom>
              <a:rect b="b" l="l" r="r" t="t"/>
              <a:pathLst>
                <a:path extrusionOk="0" h="3726" w="10094">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3786400" y="3214250"/>
              <a:ext cx="126650" cy="52900"/>
            </a:xfrm>
            <a:custGeom>
              <a:rect b="b" l="l" r="r" t="t"/>
              <a:pathLst>
                <a:path extrusionOk="0" h="2116" w="5066">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3152350" y="2612625"/>
              <a:ext cx="993625" cy="888175"/>
            </a:xfrm>
            <a:custGeom>
              <a:rect b="b" l="l" r="r" t="t"/>
              <a:pathLst>
                <a:path extrusionOk="0" h="35527" w="39745">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3163450" y="2605150"/>
              <a:ext cx="985300" cy="903600"/>
            </a:xfrm>
            <a:custGeom>
              <a:rect b="b" l="l" r="r" t="t"/>
              <a:pathLst>
                <a:path extrusionOk="0" h="36144" w="39412">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3529450" y="2791150"/>
              <a:ext cx="720050" cy="688850"/>
            </a:xfrm>
            <a:custGeom>
              <a:rect b="b" l="l" r="r" t="t"/>
              <a:pathLst>
                <a:path extrusionOk="0" h="27554" w="28802">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4136700" y="3509800"/>
              <a:ext cx="248650" cy="242625"/>
            </a:xfrm>
            <a:custGeom>
              <a:rect b="b" l="l" r="r" t="t"/>
              <a:pathLst>
                <a:path extrusionOk="0" h="9705" w="9946">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3141275" y="2787075"/>
              <a:ext cx="342925" cy="519425"/>
            </a:xfrm>
            <a:custGeom>
              <a:rect b="b" l="l" r="r" t="t"/>
              <a:pathLst>
                <a:path extrusionOk="0" h="20777" w="13717">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3546100" y="2738250"/>
              <a:ext cx="603575" cy="246025"/>
            </a:xfrm>
            <a:custGeom>
              <a:rect b="b" l="l" r="r" t="t"/>
              <a:pathLst>
                <a:path extrusionOk="0" h="9841" w="24143">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4974075" y="1207325"/>
              <a:ext cx="1045375" cy="1662200"/>
            </a:xfrm>
            <a:custGeom>
              <a:rect b="b" l="l" r="r" t="t"/>
              <a:pathLst>
                <a:path extrusionOk="0" h="66488" w="41815">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4966700" y="1199350"/>
              <a:ext cx="1042575" cy="1677575"/>
            </a:xfrm>
            <a:custGeom>
              <a:rect b="b" l="l" r="r" t="t"/>
              <a:pathLst>
                <a:path extrusionOk="0" h="67103" w="41703">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5233800" y="1302875"/>
              <a:ext cx="183025" cy="263600"/>
            </a:xfrm>
            <a:custGeom>
              <a:rect b="b" l="l" r="r" t="t"/>
              <a:pathLst>
                <a:path extrusionOk="0" h="10544" w="7321">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5395550" y="1619900"/>
              <a:ext cx="20350" cy="70250"/>
            </a:xfrm>
            <a:custGeom>
              <a:rect b="b" l="l" r="r" t="t"/>
              <a:pathLst>
                <a:path extrusionOk="0" h="2810" w="814">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5410350" y="1315075"/>
              <a:ext cx="105375" cy="267125"/>
            </a:xfrm>
            <a:custGeom>
              <a:rect b="b" l="l" r="r" t="t"/>
              <a:pathLst>
                <a:path extrusionOk="0" h="10685" w="4215">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5622925" y="1315675"/>
              <a:ext cx="36075" cy="432025"/>
            </a:xfrm>
            <a:custGeom>
              <a:rect b="b" l="l" r="r" t="t"/>
              <a:pathLst>
                <a:path extrusionOk="0" h="17281" w="1443">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5800375" y="1685525"/>
              <a:ext cx="26825" cy="66750"/>
            </a:xfrm>
            <a:custGeom>
              <a:rect b="b" l="l" r="r" t="t"/>
              <a:pathLst>
                <a:path extrusionOk="0" h="2670" w="1073">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5754175" y="1336150"/>
              <a:ext cx="77650" cy="296700"/>
            </a:xfrm>
            <a:custGeom>
              <a:rect b="b" l="l" r="r" t="t"/>
              <a:pathLst>
                <a:path extrusionOk="0" h="11868" w="3106">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4617325" y="2545375"/>
              <a:ext cx="1541700" cy="1176325"/>
            </a:xfrm>
            <a:custGeom>
              <a:rect b="b" l="l" r="r" t="t"/>
              <a:pathLst>
                <a:path extrusionOk="0" h="47053" w="61668">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4608075" y="2537700"/>
              <a:ext cx="1558325" cy="1192100"/>
            </a:xfrm>
            <a:custGeom>
              <a:rect b="b" l="l" r="r" t="t"/>
              <a:pathLst>
                <a:path extrusionOk="0" h="47684" w="62333">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5740300" y="3100400"/>
              <a:ext cx="98925" cy="490225"/>
            </a:xfrm>
            <a:custGeom>
              <a:rect b="b" l="l" r="r" t="t"/>
              <a:pathLst>
                <a:path extrusionOk="0" h="19609" w="3957">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4761500" y="2545375"/>
              <a:ext cx="1016725" cy="1045075"/>
            </a:xfrm>
            <a:custGeom>
              <a:rect b="b" l="l" r="r" t="t"/>
              <a:pathLst>
                <a:path extrusionOk="0" h="41803" w="40669">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4752275" y="2537700"/>
              <a:ext cx="1034275" cy="1060150"/>
            </a:xfrm>
            <a:custGeom>
              <a:rect b="b" l="l" r="r" t="t"/>
              <a:pathLst>
                <a:path extrusionOk="0" h="42406" w="41371">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5094250" y="2545375"/>
              <a:ext cx="577675" cy="805200"/>
            </a:xfrm>
            <a:custGeom>
              <a:rect b="b" l="l" r="r" t="t"/>
              <a:pathLst>
                <a:path extrusionOk="0" h="32208" w="23107">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5094250" y="2537700"/>
              <a:ext cx="586000" cy="820775"/>
            </a:xfrm>
            <a:custGeom>
              <a:rect b="b" l="l" r="r" t="t"/>
              <a:pathLst>
                <a:path extrusionOk="0" h="32831" w="2344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5119200" y="2918725"/>
              <a:ext cx="92450" cy="65175"/>
            </a:xfrm>
            <a:custGeom>
              <a:rect b="b" l="l" r="r" t="t"/>
              <a:pathLst>
                <a:path extrusionOk="0" h="2607" w="3698">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5342875" y="3001500"/>
              <a:ext cx="140500" cy="31800"/>
            </a:xfrm>
            <a:custGeom>
              <a:rect b="b" l="l" r="r" t="t"/>
              <a:pathLst>
                <a:path extrusionOk="0" h="1272" w="562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5162625" y="2357450"/>
              <a:ext cx="406700" cy="418725"/>
            </a:xfrm>
            <a:custGeom>
              <a:rect b="b" l="l" r="r" t="t"/>
              <a:pathLst>
                <a:path extrusionOk="0" h="16749" w="16268">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5170025" y="2357450"/>
              <a:ext cx="399300" cy="360500"/>
            </a:xfrm>
            <a:custGeom>
              <a:rect b="b" l="l" r="r" t="t"/>
              <a:pathLst>
                <a:path extrusionOk="0" h="14420" w="15972">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5170025" y="2435100"/>
              <a:ext cx="386375" cy="282850"/>
            </a:xfrm>
            <a:custGeom>
              <a:rect b="b" l="l" r="r" t="t"/>
              <a:pathLst>
                <a:path extrusionOk="0" h="11314" w="15455">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5155250" y="2349700"/>
              <a:ext cx="421475" cy="433875"/>
            </a:xfrm>
            <a:custGeom>
              <a:rect b="b" l="l" r="r" t="t"/>
              <a:pathLst>
                <a:path extrusionOk="0" h="17355" w="16859">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5072050" y="1720650"/>
              <a:ext cx="755150" cy="913375"/>
            </a:xfrm>
            <a:custGeom>
              <a:rect b="b" l="l" r="r" t="t"/>
              <a:pathLst>
                <a:path extrusionOk="0" h="36535" w="30206">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5108100" y="1720650"/>
              <a:ext cx="719100" cy="278650"/>
            </a:xfrm>
            <a:custGeom>
              <a:rect b="b" l="l" r="r" t="t"/>
              <a:pathLst>
                <a:path extrusionOk="0" h="11146" w="28764">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5118275" y="1741900"/>
              <a:ext cx="705225" cy="256975"/>
            </a:xfrm>
            <a:custGeom>
              <a:rect b="b" l="l" r="r" t="t"/>
              <a:pathLst>
                <a:path extrusionOk="0" h="10279" w="28209">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5077600" y="1713250"/>
              <a:ext cx="757925" cy="928900"/>
            </a:xfrm>
            <a:custGeom>
              <a:rect b="b" l="l" r="r" t="t"/>
              <a:pathLst>
                <a:path extrusionOk="0" h="37156" w="30317">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5244900" y="1952525"/>
              <a:ext cx="58250" cy="99150"/>
            </a:xfrm>
            <a:custGeom>
              <a:rect b="b" l="l" r="r" t="t"/>
              <a:pathLst>
                <a:path extrusionOk="0" h="3966" w="233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5536975" y="2026450"/>
              <a:ext cx="58250" cy="99150"/>
            </a:xfrm>
            <a:custGeom>
              <a:rect b="b" l="l" r="r" t="t"/>
              <a:pathLst>
                <a:path extrusionOk="0" h="3966" w="233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5310525" y="1973900"/>
              <a:ext cx="115550" cy="226450"/>
            </a:xfrm>
            <a:custGeom>
              <a:rect b="b" l="l" r="r" t="t"/>
              <a:pathLst>
                <a:path extrusionOk="0" h="9058" w="4622">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5280025" y="2266300"/>
              <a:ext cx="187650" cy="53300"/>
            </a:xfrm>
            <a:custGeom>
              <a:rect b="b" l="l" r="r" t="t"/>
              <a:pathLst>
                <a:path extrusionOk="0" h="2132" w="7506">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5198675" y="1847275"/>
              <a:ext cx="183950" cy="47850"/>
            </a:xfrm>
            <a:custGeom>
              <a:rect b="b" l="l" r="r" t="t"/>
              <a:pathLst>
                <a:path extrusionOk="0" h="1914" w="7358">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5505550" y="1911950"/>
              <a:ext cx="212600" cy="70275"/>
            </a:xfrm>
            <a:custGeom>
              <a:rect b="b" l="l" r="r" t="t"/>
              <a:pathLst>
                <a:path extrusionOk="0" h="2811" w="8504">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5480575" y="1777950"/>
              <a:ext cx="517625" cy="1736725"/>
            </a:xfrm>
            <a:custGeom>
              <a:rect b="b" l="l" r="r" t="t"/>
              <a:pathLst>
                <a:path extrusionOk="0" h="69469" w="20705">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5570225" y="3154175"/>
              <a:ext cx="155325" cy="360500"/>
            </a:xfrm>
            <a:custGeom>
              <a:rect b="b" l="l" r="r" t="t"/>
              <a:pathLst>
                <a:path extrusionOk="0" h="14420" w="6213">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5491675" y="2504425"/>
              <a:ext cx="281925" cy="1010250"/>
            </a:xfrm>
            <a:custGeom>
              <a:rect b="b" l="l" r="r" t="t"/>
              <a:pathLst>
                <a:path extrusionOk="0" h="40410" w="11277">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5477800" y="1770550"/>
              <a:ext cx="527800" cy="1752225"/>
            </a:xfrm>
            <a:custGeom>
              <a:rect b="b" l="l" r="r" t="t"/>
              <a:pathLst>
                <a:path extrusionOk="0" h="70089" w="21112">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4780000" y="1493275"/>
              <a:ext cx="375275" cy="1811575"/>
            </a:xfrm>
            <a:custGeom>
              <a:rect b="b" l="l" r="r" t="t"/>
              <a:pathLst>
                <a:path extrusionOk="0" h="72463" w="15011">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4828050" y="2405525"/>
              <a:ext cx="238500" cy="899325"/>
            </a:xfrm>
            <a:custGeom>
              <a:rect b="b" l="l" r="r" t="t"/>
              <a:pathLst>
                <a:path extrusionOk="0" h="35973" w="954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4808650" y="1485650"/>
              <a:ext cx="354925" cy="1827200"/>
            </a:xfrm>
            <a:custGeom>
              <a:rect b="b" l="l" r="r" t="t"/>
              <a:pathLst>
                <a:path extrusionOk="0" h="73088" w="14197">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0" name="Google Shape;3150;p53"/>
          <p:cNvSpPr txBox="1"/>
          <p:nvPr>
            <p:ph idx="1" type="subTitle"/>
          </p:nvPr>
        </p:nvSpPr>
        <p:spPr>
          <a:xfrm>
            <a:off x="1408175" y="1035279"/>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Helena James</a:t>
            </a:r>
            <a:endParaRPr/>
          </a:p>
        </p:txBody>
      </p:sp>
      <p:sp>
        <p:nvSpPr>
          <p:cNvPr id="3151" name="Google Shape;3151;p53"/>
          <p:cNvSpPr txBox="1"/>
          <p:nvPr>
            <p:ph idx="2" type="subTitle"/>
          </p:nvPr>
        </p:nvSpPr>
        <p:spPr>
          <a:xfrm>
            <a:off x="1408175" y="1336956"/>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p:nvPr>
            <p:ph idx="3" type="subTitle"/>
          </p:nvPr>
        </p:nvSpPr>
        <p:spPr>
          <a:xfrm>
            <a:off x="1408175" y="2309476"/>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Doe</a:t>
            </a:r>
            <a:endParaRPr/>
          </a:p>
        </p:txBody>
      </p:sp>
      <p:sp>
        <p:nvSpPr>
          <p:cNvPr id="3153" name="Google Shape;3153;p53"/>
          <p:cNvSpPr txBox="1"/>
          <p:nvPr>
            <p:ph idx="4" type="subTitle"/>
          </p:nvPr>
        </p:nvSpPr>
        <p:spPr>
          <a:xfrm>
            <a:off x="1408175" y="2609979"/>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p:nvPr>
            <p:ph idx="5" type="subTitle"/>
          </p:nvPr>
        </p:nvSpPr>
        <p:spPr>
          <a:xfrm>
            <a:off x="1408175" y="3587645"/>
            <a:ext cx="21840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Mary </a:t>
            </a:r>
            <a:r>
              <a:rPr lang="en"/>
              <a:t>Patterson</a:t>
            </a:r>
            <a:endParaRPr/>
          </a:p>
        </p:txBody>
      </p:sp>
      <p:sp>
        <p:nvSpPr>
          <p:cNvPr id="3155" name="Google Shape;3155;p53"/>
          <p:cNvSpPr txBox="1"/>
          <p:nvPr>
            <p:ph idx="6" type="subTitle"/>
          </p:nvPr>
        </p:nvSpPr>
        <p:spPr>
          <a:xfrm>
            <a:off x="1408175" y="3889317"/>
            <a:ext cx="2184000" cy="61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9" name="Shape 1889"/>
        <p:cNvGrpSpPr/>
        <p:nvPr/>
      </p:nvGrpSpPr>
      <p:grpSpPr>
        <a:xfrm>
          <a:off x="0" y="0"/>
          <a:ext cx="0" cy="0"/>
          <a:chOff x="0" y="0"/>
          <a:chExt cx="0" cy="0"/>
        </a:xfrm>
      </p:grpSpPr>
      <p:sp>
        <p:nvSpPr>
          <p:cNvPr id="1890" name="Google Shape;1890;p36"/>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891" name="Google Shape;1891;p36"/>
          <p:cNvSpPr txBox="1"/>
          <p:nvPr>
            <p:ph idx="1" type="body"/>
          </p:nvPr>
        </p:nvSpPr>
        <p:spPr>
          <a:xfrm>
            <a:off x="714650" y="1152150"/>
            <a:ext cx="7705500" cy="3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indent="-304800" lvl="0" marL="457200" rtl="0" algn="l">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6">
                  <a:extLst>
                    <a:ext uri="{A12FA001-AC4F-418D-AE19-62706E023703}">
                      <ahyp:hlinkCl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7">
                  <a:extLst>
                    <a:ext uri="{A12FA001-AC4F-418D-AE19-62706E023703}">
                      <ahyp:hlinkCl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action="ppaction://hlinksldjump" r:id="rId8">
                  <a:extLst>
                    <a:ext uri="{A12FA001-AC4F-418D-AE19-62706E023703}">
                      <ahyp:hlinkCl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9">
                  <a:extLst>
                    <a:ext uri="{A12FA001-AC4F-418D-AE19-62706E023703}">
                      <ahyp:hlinkCl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action="ppaction://hlinksldjump" r:id="rId10">
                  <a:extLst>
                    <a:ext uri="{A12FA001-AC4F-418D-AE19-62706E023703}">
                      <ahyp:hlinkCl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indent="-304800" lvl="0" marL="457200" rtl="0" algn="l">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1">
                  <a:extLst>
                    <a:ext uri="{A12FA001-AC4F-418D-AE19-62706E023703}">
                      <ahyp:hlinkCl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indent="-304800" lvl="0" marL="4572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action="ppaction://hlinksldjump" r:id="rId12">
                  <a:extLst>
                    <a:ext uri="{A12FA001-AC4F-418D-AE19-62706E023703}">
                      <ahyp:hlinkCl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3">
                  <a:extLst>
                    <a:ext uri="{A12FA001-AC4F-418D-AE19-62706E023703}">
                      <ahyp:hlinkCl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4">
                  <a:extLst>
                    <a:ext uri="{A12FA001-AC4F-418D-AE19-62706E023703}">
                      <ahyp:hlinkCl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5"/>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action="ppaction://hlinksldjump" r:id="rId16"/>
              </a:rPr>
              <a:t>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7">
                  <a:extLst>
                    <a:ext uri="{A12FA001-AC4F-418D-AE19-62706E023703}">
                      <ahyp:hlinkCl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indent="-304800" lvl="0" marL="914400" rtl="0" algn="l">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action="ppaction://hlinksldjump" r:id="rId18">
                  <a:extLst>
                    <a:ext uri="{A12FA001-AC4F-418D-AE19-62706E023703}">
                      <ahyp:hlinkCl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indent="0" lvl="0" marL="0" rtl="0" algn="l">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t/>
            </a:r>
            <a:endParaRPr>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9" name="Shape 3159"/>
        <p:cNvGrpSpPr/>
        <p:nvPr/>
      </p:nvGrpSpPr>
      <p:grpSpPr>
        <a:xfrm>
          <a:off x="0" y="0"/>
          <a:ext cx="0" cy="0"/>
          <a:chOff x="0" y="0"/>
          <a:chExt cx="0" cy="0"/>
        </a:xfrm>
      </p:grpSpPr>
      <p:sp>
        <p:nvSpPr>
          <p:cNvPr id="3160" name="Google Shape;3160;p54"/>
          <p:cNvSpPr txBox="1"/>
          <p:nvPr>
            <p:ph idx="4" type="subTitle"/>
          </p:nvPr>
        </p:nvSpPr>
        <p:spPr>
          <a:xfrm>
            <a:off x="5555275" y="3086300"/>
            <a:ext cx="20385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p:nvPr>
            <p:ph type="title"/>
          </p:nvPr>
        </p:nvSpPr>
        <p:spPr>
          <a:xfrm>
            <a:off x="2208175" y="338323"/>
            <a:ext cx="472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3162" name="Google Shape;3162;p54"/>
          <p:cNvSpPr txBox="1"/>
          <p:nvPr>
            <p:ph idx="1" type="subTitle"/>
          </p:nvPr>
        </p:nvSpPr>
        <p:spPr>
          <a:xfrm>
            <a:off x="5555325" y="2742600"/>
            <a:ext cx="20385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p:nvPr>
            <p:ph idx="2" type="subTitle"/>
          </p:nvPr>
        </p:nvSpPr>
        <p:spPr>
          <a:xfrm>
            <a:off x="3639312" y="1634990"/>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p:nvPr>
            <p:ph idx="3" type="subTitle"/>
          </p:nvPr>
        </p:nvSpPr>
        <p:spPr>
          <a:xfrm>
            <a:off x="1636776" y="2256568"/>
            <a:ext cx="1865400" cy="4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5775650" y="3873425"/>
            <a:ext cx="1602300" cy="12702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766100" y="3386650"/>
            <a:ext cx="1602300" cy="17571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9" name="Google Shape;3179;p54"/>
          <p:cNvSpPr txBox="1"/>
          <p:nvPr>
            <p:ph idx="5" type="subTitle"/>
          </p:nvPr>
        </p:nvSpPr>
        <p:spPr>
          <a:xfrm>
            <a:off x="3639312" y="1978676"/>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It’</a:t>
            </a:r>
            <a:r>
              <a:rPr lang="en">
                <a:solidFill>
                  <a:schemeClr val="dk2"/>
                </a:solidFill>
                <a:latin typeface="Barlow Semi Condensed"/>
                <a:ea typeface="Barlow Semi Condensed"/>
                <a:cs typeface="Barlow Semi Condensed"/>
                <a:sym typeface="Barlow Semi Condensed"/>
              </a:rPr>
              <a: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p:nvPr>
            <p:ph idx="6" type="subTitle"/>
          </p:nvPr>
        </p:nvSpPr>
        <p:spPr>
          <a:xfrm>
            <a:off x="1636776" y="2599873"/>
            <a:ext cx="18654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4" name="Shape 3184"/>
        <p:cNvGrpSpPr/>
        <p:nvPr/>
      </p:nvGrpSpPr>
      <p:grpSpPr>
        <a:xfrm>
          <a:off x="0" y="0"/>
          <a:ext cx="0" cy="0"/>
          <a:chOff x="0" y="0"/>
          <a:chExt cx="0" cy="0"/>
        </a:xfrm>
      </p:grpSpPr>
      <p:sp>
        <p:nvSpPr>
          <p:cNvPr id="3185" name="Google Shape;3185;p55"/>
          <p:cNvSpPr txBox="1"/>
          <p:nvPr>
            <p:ph idx="1" type="subTitle"/>
          </p:nvPr>
        </p:nvSpPr>
        <p:spPr>
          <a:xfrm>
            <a:off x="3227832" y="2816352"/>
            <a:ext cx="2679300" cy="65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186" name="Google Shape;3186;p55"/>
          <p:cNvSpPr txBox="1"/>
          <p:nvPr>
            <p:ph type="title"/>
          </p:nvPr>
        </p:nvSpPr>
        <p:spPr>
          <a:xfrm>
            <a:off x="2624328" y="2057400"/>
            <a:ext cx="3904500" cy="78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0" name="Shape 3190"/>
        <p:cNvGrpSpPr/>
        <p:nvPr/>
      </p:nvGrpSpPr>
      <p:grpSpPr>
        <a:xfrm>
          <a:off x="0" y="0"/>
          <a:ext cx="0" cy="0"/>
          <a:chOff x="0" y="0"/>
          <a:chExt cx="0" cy="0"/>
        </a:xfrm>
      </p:grpSpPr>
      <p:sp>
        <p:nvSpPr>
          <p:cNvPr id="3191" name="Google Shape;3191;p56"/>
          <p:cNvSpPr txBox="1"/>
          <p:nvPr>
            <p:ph type="title"/>
          </p:nvPr>
        </p:nvSpPr>
        <p:spPr>
          <a:xfrm>
            <a:off x="1823550"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4" name="Google Shape;3194;p56"/>
            <p:cNvCxnSpPr/>
            <p:nvPr/>
          </p:nvCxnSpPr>
          <p:spPr>
            <a:xfrm rot="10800000">
              <a:off x="2192678" y="2403884"/>
              <a:ext cx="5641800" cy="0"/>
            </a:xfrm>
            <a:prstGeom prst="straightConnector1">
              <a:avLst/>
            </a:prstGeom>
            <a:noFill/>
            <a:ln cap="flat" cmpd="sng" w="9525">
              <a:solidFill>
                <a:schemeClr val="accent6"/>
              </a:solidFill>
              <a:prstDash val="solid"/>
              <a:round/>
              <a:headEnd len="med" w="med" type="none"/>
              <a:tailEnd len="med" w="med" type="none"/>
            </a:ln>
          </p:spPr>
        </p:cxnSp>
        <p:cxnSp>
          <p:nvCxnSpPr>
            <p:cNvPr id="3195" name="Google Shape;3195;p56"/>
            <p:cNvCxnSpPr/>
            <p:nvPr/>
          </p:nvCxnSpPr>
          <p:spPr>
            <a:xfrm rot="10800000">
              <a:off x="2192678" y="4085157"/>
              <a:ext cx="5641800" cy="0"/>
            </a:xfrm>
            <a:prstGeom prst="straightConnector1">
              <a:avLst/>
            </a:prstGeom>
            <a:noFill/>
            <a:ln cap="flat" cmpd="sng" w="9525">
              <a:solidFill>
                <a:schemeClr val="accent6"/>
              </a:solidFill>
              <a:prstDash val="solid"/>
              <a:round/>
              <a:headEnd len="med" w="med" type="none"/>
              <a:tailEnd len="med" w="med" type="none"/>
            </a:ln>
          </p:spPr>
        </p:cxnSp>
        <p:sp>
          <p:nvSpPr>
            <p:cNvPr id="3196" name="Google Shape;3196;p56"/>
            <p:cNvSpPr txBox="1"/>
            <p:nvPr/>
          </p:nvSpPr>
          <p:spPr>
            <a:xfrm flipH="1">
              <a:off x="2191469"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a:t>
              </a:r>
              <a:r>
                <a:rPr lang="en" sz="1600">
                  <a:solidFill>
                    <a:schemeClr val="dk2"/>
                  </a:solidFill>
                  <a:latin typeface="Barlow Semi Condensed"/>
                  <a:ea typeface="Barlow Semi Condensed"/>
                  <a:cs typeface="Barlow Semi Condensed"/>
                  <a:sym typeface="Barlow Semi Condensed"/>
                </a:rPr>
                <a:t>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3527769"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5022594" y="2315975"/>
              <a:ext cx="1413600" cy="180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176644" y="3155575"/>
              <a:ext cx="1269900" cy="1809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527769"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5022594" y="3990625"/>
              <a:ext cx="1413600" cy="180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2" name="Shape 3212"/>
        <p:cNvGrpSpPr/>
        <p:nvPr/>
      </p:nvGrpSpPr>
      <p:grpSpPr>
        <a:xfrm>
          <a:off x="0" y="0"/>
          <a:ext cx="0" cy="0"/>
          <a:chOff x="0" y="0"/>
          <a:chExt cx="0" cy="0"/>
        </a:xfrm>
      </p:grpSpPr>
      <p:sp>
        <p:nvSpPr>
          <p:cNvPr id="3213" name="Google Shape;3213;p57"/>
          <p:cNvSpPr txBox="1"/>
          <p:nvPr>
            <p:ph type="title"/>
          </p:nvPr>
        </p:nvSpPr>
        <p:spPr>
          <a:xfrm>
            <a:off x="1271016" y="338328"/>
            <a:ext cx="6611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The Slide Title Goes Here</a:t>
            </a:r>
            <a:r>
              <a:rPr lang="en"/>
              <a:t>!</a:t>
            </a:r>
            <a:endParaRPr/>
          </a:p>
          <a:p>
            <a:pPr indent="0" lvl="0" marL="0" rtl="0" algn="ctr">
              <a:spcBef>
                <a:spcPts val="0"/>
              </a:spcBef>
              <a:spcAft>
                <a:spcPts val="0"/>
              </a:spcAft>
              <a:buNone/>
            </a:pPr>
            <a:r>
              <a:t/>
            </a:r>
            <a:endParaRPr/>
          </a:p>
        </p:txBody>
      </p:sp>
      <p:sp>
        <p:nvSpPr>
          <p:cNvPr id="3214" name="Google Shape;3214;p57"/>
          <p:cNvSpPr txBox="1"/>
          <p:nvPr>
            <p:ph idx="1" type="subTitle"/>
          </p:nvPr>
        </p:nvSpPr>
        <p:spPr>
          <a:xfrm>
            <a:off x="4690875" y="1491351"/>
            <a:ext cx="3557100" cy="26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t/>
            </a:r>
            <a:endParaRPr/>
          </a:p>
          <a:p>
            <a:pPr indent="-330200" lvl="0" marL="457200" rtl="0" algn="l">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indent="-330200" lvl="0" marL="457200" rtl="0" algn="l">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indent="0" lvl="0" marL="0" rtl="0" algn="l">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rect b="b" l="l" r="r" t="t"/>
              <a:pathLst>
                <a:path extrusionOk="0" h="192592" w="239863">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1128725" y="467950"/>
              <a:ext cx="5369750" cy="4814475"/>
            </a:xfrm>
            <a:custGeom>
              <a:rect b="b" l="l" r="r" t="t"/>
              <a:pathLst>
                <a:path extrusionOk="0" h="192579" w="21479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1797325" y="1384075"/>
              <a:ext cx="4055850" cy="3359925"/>
            </a:xfrm>
            <a:custGeom>
              <a:rect b="b" l="l" r="r" t="t"/>
              <a:pathLst>
                <a:path extrusionOk="0" h="134397" w="162234">
                  <a:moveTo>
                    <a:pt x="1" y="0"/>
                  </a:moveTo>
                  <a:lnTo>
                    <a:pt x="1" y="134396"/>
                  </a:lnTo>
                  <a:lnTo>
                    <a:pt x="162234" y="134396"/>
                  </a:lnTo>
                  <a:lnTo>
                    <a:pt x="1622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1895375" y="1994800"/>
              <a:ext cx="3780200" cy="1720575"/>
            </a:xfrm>
            <a:custGeom>
              <a:rect b="b" l="l" r="r" t="t"/>
              <a:pathLst>
                <a:path extrusionOk="0" h="68823" w="151208">
                  <a:moveTo>
                    <a:pt x="0" y="1"/>
                  </a:moveTo>
                  <a:lnTo>
                    <a:pt x="0" y="68822"/>
                  </a:lnTo>
                  <a:lnTo>
                    <a:pt x="151208" y="68822"/>
                  </a:lnTo>
                  <a:lnTo>
                    <a:pt x="1512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015100" y="3464625"/>
              <a:ext cx="3521450" cy="6450"/>
            </a:xfrm>
            <a:custGeom>
              <a:rect b="b" l="l" r="r" t="t"/>
              <a:pathLst>
                <a:path extrusionOk="0" h="258" w="140858">
                  <a:moveTo>
                    <a:pt x="1" y="0"/>
                  </a:moveTo>
                  <a:lnTo>
                    <a:pt x="1" y="257"/>
                  </a:lnTo>
                  <a:lnTo>
                    <a:pt x="140858" y="257"/>
                  </a:lnTo>
                  <a:lnTo>
                    <a:pt x="140858"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0119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196725" y="3433275"/>
              <a:ext cx="7250" cy="34575"/>
            </a:xfrm>
            <a:custGeom>
              <a:rect b="b" l="l" r="r" t="t"/>
              <a:pathLst>
                <a:path extrusionOk="0" h="1383" w="290">
                  <a:moveTo>
                    <a:pt x="0" y="1"/>
                  </a:moveTo>
                  <a:lnTo>
                    <a:pt x="0"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382350"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5680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7528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9384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31233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33089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3494550" y="3433275"/>
              <a:ext cx="6450" cy="34575"/>
            </a:xfrm>
            <a:custGeom>
              <a:rect b="b" l="l" r="r" t="t"/>
              <a:pathLst>
                <a:path extrusionOk="0" h="1383" w="258">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3679400"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38650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0498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235500" y="3433275"/>
              <a:ext cx="6450" cy="34575"/>
            </a:xfrm>
            <a:custGeom>
              <a:rect b="b" l="l" r="r" t="t"/>
              <a:pathLst>
                <a:path extrusionOk="0" h="1383" w="258">
                  <a:moveTo>
                    <a:pt x="0" y="1"/>
                  </a:moveTo>
                  <a:lnTo>
                    <a:pt x="0" y="1383"/>
                  </a:lnTo>
                  <a:lnTo>
                    <a:pt x="257" y="1383"/>
                  </a:lnTo>
                  <a:lnTo>
                    <a:pt x="257"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4211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6059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7915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977225" y="3433275"/>
              <a:ext cx="6450" cy="34575"/>
            </a:xfrm>
            <a:custGeom>
              <a:rect b="b" l="l" r="r" t="t"/>
              <a:pathLst>
                <a:path extrusionOk="0" h="1383" w="258">
                  <a:moveTo>
                    <a:pt x="0" y="1"/>
                  </a:moveTo>
                  <a:lnTo>
                    <a:pt x="0"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5162050" y="3433275"/>
              <a:ext cx="7250" cy="34575"/>
            </a:xfrm>
            <a:custGeom>
              <a:rect b="b" l="l" r="r" t="t"/>
              <a:pathLst>
                <a:path extrusionOk="0" h="1383" w="290">
                  <a:moveTo>
                    <a:pt x="1" y="1"/>
                  </a:moveTo>
                  <a:lnTo>
                    <a:pt x="1" y="1383"/>
                  </a:lnTo>
                  <a:lnTo>
                    <a:pt x="290" y="1383"/>
                  </a:lnTo>
                  <a:lnTo>
                    <a:pt x="2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5347675" y="3433275"/>
              <a:ext cx="6475" cy="34575"/>
            </a:xfrm>
            <a:custGeom>
              <a:rect b="b" l="l" r="r" t="t"/>
              <a:pathLst>
                <a:path extrusionOk="0" h="1383" w="259">
                  <a:moveTo>
                    <a:pt x="1" y="1"/>
                  </a:moveTo>
                  <a:lnTo>
                    <a:pt x="1" y="1383"/>
                  </a:lnTo>
                  <a:lnTo>
                    <a:pt x="258" y="1383"/>
                  </a:lnTo>
                  <a:lnTo>
                    <a:pt x="258"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5532525" y="3433275"/>
              <a:ext cx="7250" cy="34575"/>
            </a:xfrm>
            <a:custGeom>
              <a:rect b="b" l="l" r="r" t="t"/>
              <a:pathLst>
                <a:path extrusionOk="0" h="1383" w="290">
                  <a:moveTo>
                    <a:pt x="0" y="1"/>
                  </a:moveTo>
                  <a:lnTo>
                    <a:pt x="0" y="1383"/>
                  </a:lnTo>
                  <a:lnTo>
                    <a:pt x="289" y="1383"/>
                  </a:lnTo>
                  <a:lnTo>
                    <a:pt x="289"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11900" y="2086425"/>
              <a:ext cx="6450" cy="1381425"/>
            </a:xfrm>
            <a:custGeom>
              <a:rect b="b" l="l" r="r" t="t"/>
              <a:pathLst>
                <a:path extrusionOk="0" h="55257" w="258">
                  <a:moveTo>
                    <a:pt x="0" y="0"/>
                  </a:moveTo>
                  <a:lnTo>
                    <a:pt x="0" y="55257"/>
                  </a:lnTo>
                  <a:lnTo>
                    <a:pt x="257" y="55257"/>
                  </a:lnTo>
                  <a:lnTo>
                    <a:pt x="257"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15100" y="3464625"/>
              <a:ext cx="87625" cy="6450"/>
            </a:xfrm>
            <a:custGeom>
              <a:rect b="b" l="l" r="r" t="t"/>
              <a:pathLst>
                <a:path extrusionOk="0" h="258" w="3505">
                  <a:moveTo>
                    <a:pt x="1" y="0"/>
                  </a:moveTo>
                  <a:lnTo>
                    <a:pt x="1" y="257"/>
                  </a:lnTo>
                  <a:lnTo>
                    <a:pt x="3505" y="257"/>
                  </a:lnTo>
                  <a:lnTo>
                    <a:pt x="3505"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1917875" y="3188175"/>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1917875" y="2911725"/>
              <a:ext cx="97250" cy="7275"/>
            </a:xfrm>
            <a:custGeom>
              <a:rect b="b" l="l" r="r" t="t"/>
              <a:pathLst>
                <a:path extrusionOk="0" h="291" w="3890">
                  <a:moveTo>
                    <a:pt x="0" y="1"/>
                  </a:moveTo>
                  <a:lnTo>
                    <a:pt x="0" y="290"/>
                  </a:lnTo>
                  <a:lnTo>
                    <a:pt x="3890" y="290"/>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1917875" y="2636100"/>
              <a:ext cx="97250" cy="6450"/>
            </a:xfrm>
            <a:custGeom>
              <a:rect b="b" l="l" r="r" t="t"/>
              <a:pathLst>
                <a:path extrusionOk="0" h="258" w="3890">
                  <a:moveTo>
                    <a:pt x="0" y="0"/>
                  </a:moveTo>
                  <a:lnTo>
                    <a:pt x="0" y="257"/>
                  </a:lnTo>
                  <a:lnTo>
                    <a:pt x="3890" y="257"/>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1917875" y="2359650"/>
              <a:ext cx="97250" cy="6450"/>
            </a:xfrm>
            <a:custGeom>
              <a:rect b="b" l="l" r="r" t="t"/>
              <a:pathLst>
                <a:path extrusionOk="0" h="258" w="3890">
                  <a:moveTo>
                    <a:pt x="0" y="0"/>
                  </a:moveTo>
                  <a:lnTo>
                    <a:pt x="0" y="258"/>
                  </a:lnTo>
                  <a:lnTo>
                    <a:pt x="3890" y="258"/>
                  </a:lnTo>
                  <a:lnTo>
                    <a:pt x="3890" y="0"/>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1917875" y="2083200"/>
              <a:ext cx="97250" cy="6450"/>
            </a:xfrm>
            <a:custGeom>
              <a:rect b="b" l="l" r="r" t="t"/>
              <a:pathLst>
                <a:path extrusionOk="0" h="258" w="3890">
                  <a:moveTo>
                    <a:pt x="0" y="1"/>
                  </a:moveTo>
                  <a:lnTo>
                    <a:pt x="0" y="258"/>
                  </a:lnTo>
                  <a:lnTo>
                    <a:pt x="3890" y="258"/>
                  </a:lnTo>
                  <a:lnTo>
                    <a:pt x="3890" y="1"/>
                  </a:lnTo>
                  <a:close/>
                </a:path>
              </a:pathLst>
            </a:custGeom>
            <a:solidFill>
              <a:srgbClr val="8C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093050" y="2349650"/>
              <a:ext cx="214600" cy="855725"/>
            </a:xfrm>
            <a:custGeom>
              <a:rect b="b" l="l" r="r" t="t"/>
              <a:pathLst>
                <a:path extrusionOk="0" h="34229" w="8584">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277900" y="2349575"/>
              <a:ext cx="215375" cy="496275"/>
            </a:xfrm>
            <a:custGeom>
              <a:rect b="b" l="l" r="r" t="t"/>
              <a:pathLst>
                <a:path extrusionOk="0" h="19851" w="8615">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463525" y="2625750"/>
              <a:ext cx="214600" cy="220300"/>
            </a:xfrm>
            <a:custGeom>
              <a:rect b="b" l="l" r="r" t="t"/>
              <a:pathLst>
                <a:path extrusionOk="0" h="8812" w="8584">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648350" y="2625650"/>
              <a:ext cx="215400" cy="523975"/>
            </a:xfrm>
            <a:custGeom>
              <a:rect b="b" l="l" r="r" t="t"/>
              <a:pathLst>
                <a:path extrusionOk="0" h="20959" w="8616">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834000" y="2349650"/>
              <a:ext cx="215375" cy="800275"/>
            </a:xfrm>
            <a:custGeom>
              <a:rect b="b" l="l" r="r" t="t"/>
              <a:pathLst>
                <a:path extrusionOk="0" h="32011" w="8615">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018825" y="2072975"/>
              <a:ext cx="216200" cy="303350"/>
            </a:xfrm>
            <a:custGeom>
              <a:rect b="b" l="l" r="r" t="t"/>
              <a:pathLst>
                <a:path extrusionOk="0" h="12134" w="8648">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205250" y="2073275"/>
              <a:ext cx="213800" cy="1270100"/>
            </a:xfrm>
            <a:custGeom>
              <a:rect b="b" l="l" r="r" t="t"/>
              <a:pathLst>
                <a:path extrusionOk="0" h="50804" w="8552">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390100" y="3233525"/>
              <a:ext cx="215375" cy="109425"/>
            </a:xfrm>
            <a:custGeom>
              <a:rect b="b" l="l" r="r" t="t"/>
              <a:pathLst>
                <a:path extrusionOk="0" h="4377" w="8615">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3575725" y="3205775"/>
              <a:ext cx="214575" cy="54250"/>
            </a:xfrm>
            <a:custGeom>
              <a:rect b="b" l="l" r="r" t="t"/>
              <a:pathLst>
                <a:path extrusionOk="0" h="2170" w="8583">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3760550" y="3122975"/>
              <a:ext cx="215400" cy="109875"/>
            </a:xfrm>
            <a:custGeom>
              <a:rect b="b" l="l" r="r" t="t"/>
              <a:pathLst>
                <a:path extrusionOk="0" h="4395" w="8616">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3945375" y="3012600"/>
              <a:ext cx="216200" cy="137375"/>
            </a:xfrm>
            <a:custGeom>
              <a:rect b="b" l="l" r="r" t="t"/>
              <a:pathLst>
                <a:path extrusionOk="0" h="5495" w="8648">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131025" y="3012275"/>
              <a:ext cx="215375" cy="82250"/>
            </a:xfrm>
            <a:custGeom>
              <a:rect b="b" l="l" r="r" t="t"/>
              <a:pathLst>
                <a:path extrusionOk="0" h="3290" w="8615">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316650" y="3067625"/>
              <a:ext cx="215400" cy="137450"/>
            </a:xfrm>
            <a:custGeom>
              <a:rect b="b" l="l" r="r" t="t"/>
              <a:pathLst>
                <a:path extrusionOk="0" h="5498" w="8616">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502275" y="2598425"/>
              <a:ext cx="215400" cy="606550"/>
            </a:xfrm>
            <a:custGeom>
              <a:rect b="b" l="l" r="r" t="t"/>
              <a:pathLst>
                <a:path extrusionOk="0" h="24262" w="8616">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687125" y="2515100"/>
              <a:ext cx="215375" cy="109875"/>
            </a:xfrm>
            <a:custGeom>
              <a:rect b="b" l="l" r="r" t="t"/>
              <a:pathLst>
                <a:path extrusionOk="0" h="4395" w="8615">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871950" y="2404650"/>
              <a:ext cx="216200" cy="137450"/>
            </a:xfrm>
            <a:custGeom>
              <a:rect b="b" l="l" r="r" t="t"/>
              <a:pathLst>
                <a:path extrusionOk="0" h="5498" w="8648">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5057575" y="2404650"/>
              <a:ext cx="216200" cy="137450"/>
            </a:xfrm>
            <a:custGeom>
              <a:rect b="b" l="l" r="r" t="t"/>
              <a:pathLst>
                <a:path extrusionOk="0" h="5498" w="8648">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5243225" y="2515200"/>
              <a:ext cx="215375" cy="137350"/>
            </a:xfrm>
            <a:custGeom>
              <a:rect b="b" l="l" r="r" t="t"/>
              <a:pathLst>
                <a:path extrusionOk="0" h="5494" w="8615">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074575" y="3159250"/>
              <a:ext cx="65925" cy="65100"/>
            </a:xfrm>
            <a:custGeom>
              <a:rect b="b" l="l" r="r" t="t"/>
              <a:pathLst>
                <a:path extrusionOk="0" h="2604" w="2637">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2068150" y="3152000"/>
              <a:ext cx="78775" cy="78800"/>
            </a:xfrm>
            <a:custGeom>
              <a:rect b="b" l="l" r="r" t="t"/>
              <a:pathLst>
                <a:path extrusionOk="0" h="3152" w="3151">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2260200" y="2329925"/>
              <a:ext cx="65925" cy="65900"/>
            </a:xfrm>
            <a:custGeom>
              <a:rect b="b" l="l" r="r" t="t"/>
              <a:pathLst>
                <a:path extrusionOk="0" h="2636" w="2637">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2253775" y="2323475"/>
              <a:ext cx="78775" cy="78800"/>
            </a:xfrm>
            <a:custGeom>
              <a:rect b="b" l="l" r="r" t="t"/>
              <a:pathLst>
                <a:path extrusionOk="0" h="3152" w="3151">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2445850" y="2800025"/>
              <a:ext cx="65100" cy="65125"/>
            </a:xfrm>
            <a:custGeom>
              <a:rect b="b" l="l" r="r" t="t"/>
              <a:pathLst>
                <a:path extrusionOk="0" h="2605" w="2604">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2438600" y="2792800"/>
              <a:ext cx="78800" cy="78775"/>
            </a:xfrm>
            <a:custGeom>
              <a:rect b="b" l="l" r="r" t="t"/>
              <a:pathLst>
                <a:path extrusionOk="0" h="3151" w="3152">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2630675" y="2606350"/>
              <a:ext cx="65925" cy="65925"/>
            </a:xfrm>
            <a:custGeom>
              <a:rect b="b" l="l" r="r" t="t"/>
              <a:pathLst>
                <a:path extrusionOk="0" h="2637" w="2637">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2624250" y="2599925"/>
              <a:ext cx="78775" cy="78775"/>
            </a:xfrm>
            <a:custGeom>
              <a:rect b="b" l="l" r="r" t="t"/>
              <a:pathLst>
                <a:path extrusionOk="0" h="3151" w="3151">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2816300" y="3103800"/>
              <a:ext cx="65125" cy="65100"/>
            </a:xfrm>
            <a:custGeom>
              <a:rect b="b" l="l" r="r" t="t"/>
              <a:pathLst>
                <a:path extrusionOk="0" h="2604" w="2605">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2809875" y="3096550"/>
              <a:ext cx="78775" cy="79600"/>
            </a:xfrm>
            <a:custGeom>
              <a:rect b="b" l="l" r="r" t="t"/>
              <a:pathLst>
                <a:path extrusionOk="0" h="3184" w="3151">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3001150" y="2329925"/>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2994700" y="2323475"/>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3186775" y="2054275"/>
              <a:ext cx="65925" cy="65125"/>
            </a:xfrm>
            <a:custGeom>
              <a:rect b="b" l="l" r="r" t="t"/>
              <a:pathLst>
                <a:path extrusionOk="0" h="2605" w="2637">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3180350" y="2047050"/>
              <a:ext cx="78775" cy="78775"/>
            </a:xfrm>
            <a:custGeom>
              <a:rect b="b" l="l" r="r" t="t"/>
              <a:pathLst>
                <a:path extrusionOk="0" h="3151" w="3151">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3372400" y="3296650"/>
              <a:ext cx="65125" cy="65925"/>
            </a:xfrm>
            <a:custGeom>
              <a:rect b="b" l="l" r="r" t="t"/>
              <a:pathLst>
                <a:path extrusionOk="0" h="2637" w="2605">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3365175" y="3290225"/>
              <a:ext cx="79575" cy="78775"/>
            </a:xfrm>
            <a:custGeom>
              <a:rect b="b" l="l" r="r" t="t"/>
              <a:pathLst>
                <a:path extrusionOk="0" h="3151" w="3183">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3557250" y="3213900"/>
              <a:ext cx="65900" cy="65900"/>
            </a:xfrm>
            <a:custGeom>
              <a:rect b="b" l="l" r="r" t="t"/>
              <a:pathLst>
                <a:path extrusionOk="0" h="2636" w="2636">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3550800" y="3207450"/>
              <a:ext cx="78800" cy="78800"/>
            </a:xfrm>
            <a:custGeom>
              <a:rect b="b" l="l" r="r" t="t"/>
              <a:pathLst>
                <a:path extrusionOk="0" h="3152" w="3152">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3742875" y="3186575"/>
              <a:ext cx="65125" cy="65100"/>
            </a:xfrm>
            <a:custGeom>
              <a:rect b="b" l="l" r="r" t="t"/>
              <a:pathLst>
                <a:path extrusionOk="0" h="2604" w="2605">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3736450" y="3180150"/>
              <a:ext cx="78775" cy="78775"/>
            </a:xfrm>
            <a:custGeom>
              <a:rect b="b" l="l" r="r" t="t"/>
              <a:pathLst>
                <a:path extrusionOk="0" h="3151" w="3151">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3928500" y="3103800"/>
              <a:ext cx="65125" cy="65100"/>
            </a:xfrm>
            <a:custGeom>
              <a:rect b="b" l="l" r="r" t="t"/>
              <a:pathLst>
                <a:path extrusionOk="0" h="2604" w="2605">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3921275" y="3096550"/>
              <a:ext cx="78775" cy="79600"/>
            </a:xfrm>
            <a:custGeom>
              <a:rect b="b" l="l" r="r" t="t"/>
              <a:pathLst>
                <a:path extrusionOk="0" h="3184" w="3151">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113350" y="2992900"/>
              <a:ext cx="65900" cy="65925"/>
            </a:xfrm>
            <a:custGeom>
              <a:rect b="b" l="l" r="r" t="t"/>
              <a:pathLst>
                <a:path extrusionOk="0" h="2637" w="2636">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4106900" y="2986475"/>
              <a:ext cx="78800" cy="78775"/>
            </a:xfrm>
            <a:custGeom>
              <a:rect b="b" l="l" r="r" t="t"/>
              <a:pathLst>
                <a:path extrusionOk="0" h="3151" w="3152">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4298975" y="3048350"/>
              <a:ext cx="65125" cy="65925"/>
            </a:xfrm>
            <a:custGeom>
              <a:rect b="b" l="l" r="r" t="t"/>
              <a:pathLst>
                <a:path extrusionOk="0" h="2637" w="2605">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4292550" y="3041925"/>
              <a:ext cx="78775" cy="78775"/>
            </a:xfrm>
            <a:custGeom>
              <a:rect b="b" l="l" r="r" t="t"/>
              <a:pathLst>
                <a:path extrusionOk="0" h="3151" w="3151">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4483800" y="3159250"/>
              <a:ext cx="65925" cy="65100"/>
            </a:xfrm>
            <a:custGeom>
              <a:rect b="b" l="l" r="r" t="t"/>
              <a:pathLst>
                <a:path extrusionOk="0" h="2604" w="2637">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477375" y="3152000"/>
              <a:ext cx="78775" cy="78800"/>
            </a:xfrm>
            <a:custGeom>
              <a:rect b="b" l="l" r="r" t="t"/>
              <a:pathLst>
                <a:path extrusionOk="0" h="3152" w="3151">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4669450" y="2579025"/>
              <a:ext cx="65900" cy="65125"/>
            </a:xfrm>
            <a:custGeom>
              <a:rect b="b" l="l" r="r" t="t"/>
              <a:pathLst>
                <a:path extrusionOk="0" h="2605" w="2636">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663000" y="2571800"/>
              <a:ext cx="78800" cy="78775"/>
            </a:xfrm>
            <a:custGeom>
              <a:rect b="b" l="l" r="r" t="t"/>
              <a:pathLst>
                <a:path extrusionOk="0" h="3151" w="3152">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4855075" y="2496275"/>
              <a:ext cx="65125" cy="65100"/>
            </a:xfrm>
            <a:custGeom>
              <a:rect b="b" l="l" r="r" t="t"/>
              <a:pathLst>
                <a:path extrusionOk="0" h="2604" w="2605">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4847850" y="2489025"/>
              <a:ext cx="79575" cy="78775"/>
            </a:xfrm>
            <a:custGeom>
              <a:rect b="b" l="l" r="r" t="t"/>
              <a:pathLst>
                <a:path extrusionOk="0" h="3151" w="3183">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039900" y="2385375"/>
              <a:ext cx="65925" cy="65900"/>
            </a:xfrm>
            <a:custGeom>
              <a:rect b="b" l="l" r="r" t="t"/>
              <a:pathLst>
                <a:path extrusionOk="0" h="2636" w="2637">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5033475" y="2378925"/>
              <a:ext cx="78775" cy="78800"/>
            </a:xfrm>
            <a:custGeom>
              <a:rect b="b" l="l" r="r" t="t"/>
              <a:pathLst>
                <a:path extrusionOk="0" h="3152" w="3151">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5225525" y="2496275"/>
              <a:ext cx="65125" cy="65100"/>
            </a:xfrm>
            <a:custGeom>
              <a:rect b="b" l="l" r="r" t="t"/>
              <a:pathLst>
                <a:path extrusionOk="0" h="2604" w="2605">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5219100" y="2489025"/>
              <a:ext cx="78775" cy="78775"/>
            </a:xfrm>
            <a:custGeom>
              <a:rect b="b" l="l" r="r" t="t"/>
              <a:pathLst>
                <a:path extrusionOk="0" h="3151" w="3151">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5411175" y="2606350"/>
              <a:ext cx="65125" cy="65925"/>
            </a:xfrm>
            <a:custGeom>
              <a:rect b="b" l="l" r="r" t="t"/>
              <a:pathLst>
                <a:path extrusionOk="0" h="2637" w="2605">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5403950" y="2599925"/>
              <a:ext cx="78775" cy="78775"/>
            </a:xfrm>
            <a:custGeom>
              <a:rect b="b" l="l" r="r" t="t"/>
              <a:pathLst>
                <a:path extrusionOk="0" h="3151" w="3151">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5747875" y="1384075"/>
              <a:ext cx="105300" cy="3359925"/>
            </a:xfrm>
            <a:custGeom>
              <a:rect b="b" l="l" r="r" t="t"/>
              <a:pathLst>
                <a:path extrusionOk="0" h="134397" w="4212">
                  <a:moveTo>
                    <a:pt x="1" y="0"/>
                  </a:moveTo>
                  <a:lnTo>
                    <a:pt x="1" y="134396"/>
                  </a:lnTo>
                  <a:lnTo>
                    <a:pt x="4212" y="134396"/>
                  </a:lnTo>
                  <a:lnTo>
                    <a:pt x="421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747875" y="1797925"/>
              <a:ext cx="105300" cy="856675"/>
            </a:xfrm>
            <a:custGeom>
              <a:rect b="b" l="l" r="r" t="t"/>
              <a:pathLst>
                <a:path extrusionOk="0" h="34267" w="4212">
                  <a:moveTo>
                    <a:pt x="1" y="0"/>
                  </a:moveTo>
                  <a:lnTo>
                    <a:pt x="1" y="34267"/>
                  </a:lnTo>
                  <a:lnTo>
                    <a:pt x="4212" y="34267"/>
                  </a:lnTo>
                  <a:lnTo>
                    <a:pt x="421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1797325" y="1384075"/>
              <a:ext cx="4055850" cy="205750"/>
            </a:xfrm>
            <a:custGeom>
              <a:rect b="b" l="l" r="r" t="t"/>
              <a:pathLst>
                <a:path extrusionOk="0" h="8230" w="162234">
                  <a:moveTo>
                    <a:pt x="1" y="0"/>
                  </a:moveTo>
                  <a:lnTo>
                    <a:pt x="1" y="8229"/>
                  </a:lnTo>
                  <a:lnTo>
                    <a:pt x="162234" y="8229"/>
                  </a:lnTo>
                  <a:lnTo>
                    <a:pt x="1622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1797325" y="1652475"/>
              <a:ext cx="1042325" cy="164750"/>
            </a:xfrm>
            <a:custGeom>
              <a:rect b="b" l="l" r="r" t="t"/>
              <a:pathLst>
                <a:path extrusionOk="0" h="6590" w="41693">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1927525" y="1675775"/>
              <a:ext cx="65900" cy="100475"/>
            </a:xfrm>
            <a:custGeom>
              <a:rect b="b" l="l" r="r" t="t"/>
              <a:pathLst>
                <a:path extrusionOk="0" h="4019" w="2636">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000650" y="1675775"/>
              <a:ext cx="55475" cy="100475"/>
            </a:xfrm>
            <a:custGeom>
              <a:rect b="b" l="l" r="r" t="t"/>
              <a:pathLst>
                <a:path extrusionOk="0" h="4019" w="2219">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2063325" y="1675775"/>
              <a:ext cx="49050" cy="100475"/>
            </a:xfrm>
            <a:custGeom>
              <a:rect b="b" l="l" r="r" t="t"/>
              <a:pathLst>
                <a:path extrusionOk="0" h="4019" w="1962">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119575" y="1674975"/>
              <a:ext cx="47450" cy="102075"/>
            </a:xfrm>
            <a:custGeom>
              <a:rect b="b" l="l" r="r" t="t"/>
              <a:pathLst>
                <a:path extrusionOk="0" h="4083" w="1898">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176625" y="1675775"/>
              <a:ext cx="49850" cy="100475"/>
            </a:xfrm>
            <a:custGeom>
              <a:rect b="b" l="l" r="r" t="t"/>
              <a:pathLst>
                <a:path extrusionOk="0" h="4019" w="1994">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2064125" y="1418625"/>
              <a:ext cx="2607750" cy="116550"/>
            </a:xfrm>
            <a:custGeom>
              <a:rect b="b" l="l" r="r" t="t"/>
              <a:pathLst>
                <a:path extrusionOk="0" h="4662" w="104310">
                  <a:moveTo>
                    <a:pt x="1" y="0"/>
                  </a:moveTo>
                  <a:lnTo>
                    <a:pt x="1" y="4661"/>
                  </a:lnTo>
                  <a:lnTo>
                    <a:pt x="104309" y="4661"/>
                  </a:lnTo>
                  <a:lnTo>
                    <a:pt x="104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2016725"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2202350"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2387975" y="3505600"/>
              <a:ext cx="176825" cy="81200"/>
            </a:xfrm>
            <a:custGeom>
              <a:rect b="b" l="l" r="r" t="t"/>
              <a:pathLst>
                <a:path extrusionOk="0" h="3248" w="7073">
                  <a:moveTo>
                    <a:pt x="1" y="1"/>
                  </a:moveTo>
                  <a:lnTo>
                    <a:pt x="1" y="3247"/>
                  </a:lnTo>
                  <a:lnTo>
                    <a:pt x="7073" y="3247"/>
                  </a:lnTo>
                  <a:lnTo>
                    <a:pt x="7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2573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759250"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944875" y="3505600"/>
              <a:ext cx="176025" cy="81200"/>
            </a:xfrm>
            <a:custGeom>
              <a:rect b="b" l="l" r="r" t="t"/>
              <a:pathLst>
                <a:path extrusionOk="0" h="3248" w="7041">
                  <a:moveTo>
                    <a:pt x="1" y="1"/>
                  </a:moveTo>
                  <a:lnTo>
                    <a:pt x="1" y="3247"/>
                  </a:lnTo>
                  <a:lnTo>
                    <a:pt x="7041" y="3247"/>
                  </a:lnTo>
                  <a:lnTo>
                    <a:pt x="70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3130525"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3316150"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3501800" y="3505600"/>
              <a:ext cx="176000" cy="81200"/>
            </a:xfrm>
            <a:custGeom>
              <a:rect b="b" l="l" r="r" t="t"/>
              <a:pathLst>
                <a:path extrusionOk="0" h="3248" w="7040">
                  <a:moveTo>
                    <a:pt x="0" y="1"/>
                  </a:moveTo>
                  <a:lnTo>
                    <a:pt x="0"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3686625" y="3505600"/>
              <a:ext cx="176825" cy="81200"/>
            </a:xfrm>
            <a:custGeom>
              <a:rect b="b" l="l" r="r" t="t"/>
              <a:pathLst>
                <a:path extrusionOk="0" h="3248" w="7073">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3872250" y="3505600"/>
              <a:ext cx="176825" cy="81200"/>
            </a:xfrm>
            <a:custGeom>
              <a:rect b="b" l="l" r="r" t="t"/>
              <a:pathLst>
                <a:path extrusionOk="0" h="3248" w="7073">
                  <a:moveTo>
                    <a:pt x="1" y="1"/>
                  </a:moveTo>
                  <a:lnTo>
                    <a:pt x="1"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4057900" y="3505600"/>
              <a:ext cx="176800" cy="81200"/>
            </a:xfrm>
            <a:custGeom>
              <a:rect b="b" l="l" r="r" t="t"/>
              <a:pathLst>
                <a:path extrusionOk="0" h="3248" w="7072">
                  <a:moveTo>
                    <a:pt x="0" y="1"/>
                  </a:moveTo>
                  <a:lnTo>
                    <a:pt x="0" y="3247"/>
                  </a:lnTo>
                  <a:lnTo>
                    <a:pt x="7072" y="3247"/>
                  </a:lnTo>
                  <a:lnTo>
                    <a:pt x="7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243525" y="3505600"/>
              <a:ext cx="176825" cy="81200"/>
            </a:xfrm>
            <a:custGeom>
              <a:rect b="b" l="l" r="r" t="t"/>
              <a:pathLst>
                <a:path extrusionOk="0" h="3248" w="7073">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4429150" y="3505600"/>
              <a:ext cx="176825" cy="81200"/>
            </a:xfrm>
            <a:custGeom>
              <a:rect b="b" l="l" r="r" t="t"/>
              <a:pathLst>
                <a:path extrusionOk="0" h="3248" w="7073">
                  <a:moveTo>
                    <a:pt x="1" y="1"/>
                  </a:moveTo>
                  <a:lnTo>
                    <a:pt x="1" y="3247"/>
                  </a:lnTo>
                  <a:lnTo>
                    <a:pt x="7073" y="3247"/>
                  </a:lnTo>
                  <a:lnTo>
                    <a:pt x="7073" y="1"/>
                  </a:ln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4614800" y="3505600"/>
              <a:ext cx="176800" cy="81200"/>
            </a:xfrm>
            <a:custGeom>
              <a:rect b="b" l="l" r="r" t="t"/>
              <a:pathLst>
                <a:path extrusionOk="0" h="3248" w="7072">
                  <a:moveTo>
                    <a:pt x="0" y="1"/>
                  </a:moveTo>
                  <a:lnTo>
                    <a:pt x="0" y="3247"/>
                  </a:lnTo>
                  <a:lnTo>
                    <a:pt x="7072" y="3247"/>
                  </a:lnTo>
                  <a:lnTo>
                    <a:pt x="70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4800425" y="3505600"/>
              <a:ext cx="176025" cy="81200"/>
            </a:xfrm>
            <a:custGeom>
              <a:rect b="b" l="l" r="r" t="t"/>
              <a:pathLst>
                <a:path extrusionOk="0" h="3248" w="7041">
                  <a:moveTo>
                    <a:pt x="1" y="1"/>
                  </a:moveTo>
                  <a:lnTo>
                    <a:pt x="1"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4986050" y="3505600"/>
              <a:ext cx="176025" cy="81200"/>
            </a:xfrm>
            <a:custGeom>
              <a:rect b="b" l="l" r="r" t="t"/>
              <a:pathLst>
                <a:path extrusionOk="0" h="3248" w="7041">
                  <a:moveTo>
                    <a:pt x="1" y="1"/>
                  </a:moveTo>
                  <a:lnTo>
                    <a:pt x="1" y="3247"/>
                  </a:lnTo>
                  <a:lnTo>
                    <a:pt x="7041" y="3247"/>
                  </a:lnTo>
                  <a:lnTo>
                    <a:pt x="70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5171700" y="3505600"/>
              <a:ext cx="176000" cy="81200"/>
            </a:xfrm>
            <a:custGeom>
              <a:rect b="b" l="l" r="r" t="t"/>
              <a:pathLst>
                <a:path extrusionOk="0" h="3248" w="7040">
                  <a:moveTo>
                    <a:pt x="0" y="1"/>
                  </a:moveTo>
                  <a:lnTo>
                    <a:pt x="0" y="3247"/>
                  </a:lnTo>
                  <a:lnTo>
                    <a:pt x="7040" y="3247"/>
                  </a:lnTo>
                  <a:lnTo>
                    <a:pt x="70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5357325" y="3505600"/>
              <a:ext cx="176025" cy="81200"/>
            </a:xfrm>
            <a:custGeom>
              <a:rect b="b" l="l" r="r" t="t"/>
              <a:pathLst>
                <a:path extrusionOk="0" h="3248" w="7041">
                  <a:moveTo>
                    <a:pt x="1" y="1"/>
                  </a:moveTo>
                  <a:lnTo>
                    <a:pt x="1" y="3247"/>
                  </a:lnTo>
                  <a:lnTo>
                    <a:pt x="7040" y="3247"/>
                  </a:lnTo>
                  <a:lnTo>
                    <a:pt x="70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1902600" y="1883100"/>
              <a:ext cx="299775" cy="81200"/>
            </a:xfrm>
            <a:custGeom>
              <a:rect b="b" l="l" r="r" t="t"/>
              <a:pathLst>
                <a:path extrusionOk="0" h="3248" w="11991">
                  <a:moveTo>
                    <a:pt x="1" y="1"/>
                  </a:moveTo>
                  <a:lnTo>
                    <a:pt x="1" y="3247"/>
                  </a:lnTo>
                  <a:lnTo>
                    <a:pt x="11990" y="3247"/>
                  </a:lnTo>
                  <a:lnTo>
                    <a:pt x="119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218425"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534250"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85005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3166675" y="1883100"/>
              <a:ext cx="300575" cy="81200"/>
            </a:xfrm>
            <a:custGeom>
              <a:rect b="b" l="l" r="r" t="t"/>
              <a:pathLst>
                <a:path extrusionOk="0" h="3248" w="12023">
                  <a:moveTo>
                    <a:pt x="1" y="1"/>
                  </a:moveTo>
                  <a:lnTo>
                    <a:pt x="1" y="3247"/>
                  </a:lnTo>
                  <a:lnTo>
                    <a:pt x="12023" y="3247"/>
                  </a:lnTo>
                  <a:lnTo>
                    <a:pt x="1202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3482500"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379832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4114950" y="1883100"/>
              <a:ext cx="300575" cy="81200"/>
            </a:xfrm>
            <a:custGeom>
              <a:rect b="b" l="l" r="r" t="t"/>
              <a:pathLst>
                <a:path extrusionOk="0" h="3248" w="12023">
                  <a:moveTo>
                    <a:pt x="0" y="1"/>
                  </a:moveTo>
                  <a:lnTo>
                    <a:pt x="0" y="3247"/>
                  </a:lnTo>
                  <a:lnTo>
                    <a:pt x="12022" y="3247"/>
                  </a:lnTo>
                  <a:lnTo>
                    <a:pt x="12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4430775" y="1883100"/>
              <a:ext cx="300575" cy="81200"/>
            </a:xfrm>
            <a:custGeom>
              <a:rect b="b" l="l" r="r" t="t"/>
              <a:pathLst>
                <a:path extrusionOk="0" h="3248" w="12023">
                  <a:moveTo>
                    <a:pt x="0" y="1"/>
                  </a:moveTo>
                  <a:lnTo>
                    <a:pt x="0" y="3247"/>
                  </a:lnTo>
                  <a:lnTo>
                    <a:pt x="12022" y="3247"/>
                  </a:lnTo>
                  <a:lnTo>
                    <a:pt x="120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474657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5063200" y="1883100"/>
              <a:ext cx="299775" cy="81200"/>
            </a:xfrm>
            <a:custGeom>
              <a:rect b="b" l="l" r="r" t="t"/>
              <a:pathLst>
                <a:path extrusionOk="0" h="3248" w="11991">
                  <a:moveTo>
                    <a:pt x="1" y="1"/>
                  </a:moveTo>
                  <a:lnTo>
                    <a:pt x="1" y="3247"/>
                  </a:lnTo>
                  <a:lnTo>
                    <a:pt x="11991" y="3247"/>
                  </a:lnTo>
                  <a:lnTo>
                    <a:pt x="1199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5379025" y="1883100"/>
              <a:ext cx="300575" cy="81200"/>
            </a:xfrm>
            <a:custGeom>
              <a:rect b="b" l="l" r="r" t="t"/>
              <a:pathLst>
                <a:path extrusionOk="0" h="3248" w="12023">
                  <a:moveTo>
                    <a:pt x="1" y="1"/>
                  </a:moveTo>
                  <a:lnTo>
                    <a:pt x="1" y="3247"/>
                  </a:lnTo>
                  <a:lnTo>
                    <a:pt x="12023" y="3247"/>
                  </a:lnTo>
                  <a:lnTo>
                    <a:pt x="120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3290450" y="2074375"/>
              <a:ext cx="512725" cy="198500"/>
            </a:xfrm>
            <a:custGeom>
              <a:rect b="b" l="l" r="r" t="t"/>
              <a:pathLst>
                <a:path extrusionOk="0" h="7940" w="20509">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3503400" y="2106500"/>
              <a:ext cx="60300" cy="131025"/>
            </a:xfrm>
            <a:custGeom>
              <a:rect b="b" l="l" r="r" t="t"/>
              <a:pathLst>
                <a:path extrusionOk="0" h="5241" w="2412">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3575725" y="2106500"/>
              <a:ext cx="61100" cy="131025"/>
            </a:xfrm>
            <a:custGeom>
              <a:rect b="b" l="l" r="r" t="t"/>
              <a:pathLst>
                <a:path extrusionOk="0" h="5241" w="2444">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3649650" y="2108125"/>
              <a:ext cx="66725" cy="128600"/>
            </a:xfrm>
            <a:custGeom>
              <a:rect b="b" l="l" r="r" t="t"/>
              <a:pathLst>
                <a:path extrusionOk="0" h="5144" w="2669">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2318075"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2400050"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483625" y="3978125"/>
              <a:ext cx="70725" cy="150300"/>
            </a:xfrm>
            <a:custGeom>
              <a:rect b="b" l="l" r="r" t="t"/>
              <a:pathLst>
                <a:path extrusionOk="0" h="6012" w="2829">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2568800" y="3979725"/>
              <a:ext cx="76375" cy="147100"/>
            </a:xfrm>
            <a:custGeom>
              <a:rect b="b" l="l" r="r" t="t"/>
              <a:pathLst>
                <a:path extrusionOk="0" h="5884" w="3055">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2310025" y="4223225"/>
              <a:ext cx="337550" cy="12875"/>
            </a:xfrm>
            <a:custGeom>
              <a:rect b="b" l="l" r="r" t="t"/>
              <a:pathLst>
                <a:path extrusionOk="0" h="515" w="13502">
                  <a:moveTo>
                    <a:pt x="1" y="1"/>
                  </a:moveTo>
                  <a:lnTo>
                    <a:pt x="1" y="515"/>
                  </a:lnTo>
                  <a:lnTo>
                    <a:pt x="13502" y="515"/>
                  </a:lnTo>
                  <a:lnTo>
                    <a:pt x="13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3584550" y="3979725"/>
              <a:ext cx="69150" cy="148700"/>
            </a:xfrm>
            <a:custGeom>
              <a:rect b="b" l="l" r="r" t="t"/>
              <a:pathLst>
                <a:path extrusionOk="0" h="5948" w="2766">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3666525"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3750100" y="3978125"/>
              <a:ext cx="70750" cy="150300"/>
            </a:xfrm>
            <a:custGeom>
              <a:rect b="b" l="l" r="r" t="t"/>
              <a:pathLst>
                <a:path extrusionOk="0" h="6012" w="283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3835300" y="3979725"/>
              <a:ext cx="76350" cy="147100"/>
            </a:xfrm>
            <a:custGeom>
              <a:rect b="b" l="l" r="r" t="t"/>
              <a:pathLst>
                <a:path extrusionOk="0" h="5884" w="3054">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3576525" y="4223225"/>
              <a:ext cx="337550" cy="12875"/>
            </a:xfrm>
            <a:custGeom>
              <a:rect b="b" l="l" r="r" t="t"/>
              <a:pathLst>
                <a:path extrusionOk="0" h="515" w="13502">
                  <a:moveTo>
                    <a:pt x="1" y="1"/>
                  </a:moveTo>
                  <a:lnTo>
                    <a:pt x="1" y="515"/>
                  </a:lnTo>
                  <a:lnTo>
                    <a:pt x="13501" y="515"/>
                  </a:lnTo>
                  <a:lnTo>
                    <a:pt x="1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959550" y="3979725"/>
              <a:ext cx="69125" cy="148700"/>
            </a:xfrm>
            <a:custGeom>
              <a:rect b="b" l="l" r="r" t="t"/>
              <a:pathLst>
                <a:path extrusionOk="0" h="5948" w="2765">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5042325" y="3978125"/>
              <a:ext cx="69925" cy="150300"/>
            </a:xfrm>
            <a:custGeom>
              <a:rect b="b" l="l" r="r" t="t"/>
              <a:pathLst>
                <a:path extrusionOk="0" h="6012" w="2797">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5125075" y="3978125"/>
              <a:ext cx="70750" cy="150300"/>
            </a:xfrm>
            <a:custGeom>
              <a:rect b="b" l="l" r="r" t="t"/>
              <a:pathLst>
                <a:path extrusionOk="0" h="6012" w="283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5210275" y="3979725"/>
              <a:ext cx="77175" cy="147100"/>
            </a:xfrm>
            <a:custGeom>
              <a:rect b="b" l="l" r="r" t="t"/>
              <a:pathLst>
                <a:path extrusionOk="0" h="5884" w="3087">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4952300" y="4223225"/>
              <a:ext cx="336750" cy="12875"/>
            </a:xfrm>
            <a:custGeom>
              <a:rect b="b" l="l" r="r" t="t"/>
              <a:pathLst>
                <a:path extrusionOk="0" h="515" w="13470">
                  <a:moveTo>
                    <a:pt x="1" y="1"/>
                  </a:moveTo>
                  <a:lnTo>
                    <a:pt x="1" y="515"/>
                  </a:lnTo>
                  <a:lnTo>
                    <a:pt x="13469" y="515"/>
                  </a:lnTo>
                  <a:lnTo>
                    <a:pt x="13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3124100" y="3854375"/>
              <a:ext cx="13675" cy="703175"/>
            </a:xfrm>
            <a:custGeom>
              <a:rect b="b" l="l" r="r" t="t"/>
              <a:pathLst>
                <a:path extrusionOk="0" h="28127" w="547">
                  <a:moveTo>
                    <a:pt x="0" y="0"/>
                  </a:moveTo>
                  <a:lnTo>
                    <a:pt x="0" y="28127"/>
                  </a:lnTo>
                  <a:lnTo>
                    <a:pt x="547" y="2812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4502275" y="3854375"/>
              <a:ext cx="12900" cy="703175"/>
            </a:xfrm>
            <a:custGeom>
              <a:rect b="b" l="l" r="r" t="t"/>
              <a:pathLst>
                <a:path extrusionOk="0" h="28127" w="516">
                  <a:moveTo>
                    <a:pt x="1" y="0"/>
                  </a:moveTo>
                  <a:lnTo>
                    <a:pt x="1" y="28127"/>
                  </a:lnTo>
                  <a:lnTo>
                    <a:pt x="515" y="28127"/>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2361475" y="3788475"/>
              <a:ext cx="41000" cy="84400"/>
            </a:xfrm>
            <a:custGeom>
              <a:rect b="b" l="l" r="r" t="t"/>
              <a:pathLst>
                <a:path extrusionOk="0" h="3376" w="164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2407275" y="3786875"/>
              <a:ext cx="40200" cy="86800"/>
            </a:xfrm>
            <a:custGeom>
              <a:rect b="b" l="l" r="r" t="t"/>
              <a:pathLst>
                <a:path extrusionOk="0" h="3472" w="1608">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456300" y="3788475"/>
              <a:ext cx="40200" cy="84400"/>
            </a:xfrm>
            <a:custGeom>
              <a:rect b="b" l="l" r="r" t="t"/>
              <a:pathLst>
                <a:path extrusionOk="0" h="3376" w="1608">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501300" y="3788475"/>
              <a:ext cx="46625" cy="84400"/>
            </a:xfrm>
            <a:custGeom>
              <a:rect b="b" l="l" r="r" t="t"/>
              <a:pathLst>
                <a:path extrusionOk="0" h="3376" w="1865">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549500" y="3788475"/>
              <a:ext cx="47450" cy="84400"/>
            </a:xfrm>
            <a:custGeom>
              <a:rect b="b" l="l" r="r" t="t"/>
              <a:pathLst>
                <a:path extrusionOk="0" h="3376" w="1898">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3644025" y="3788475"/>
              <a:ext cx="64325" cy="84400"/>
            </a:xfrm>
            <a:custGeom>
              <a:rect b="b" l="l" r="r" t="t"/>
              <a:pathLst>
                <a:path extrusionOk="0" h="3376" w="2573">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3714750" y="3788475"/>
              <a:ext cx="36175" cy="84400"/>
            </a:xfrm>
            <a:custGeom>
              <a:rect b="b" l="l" r="r" t="t"/>
              <a:pathLst>
                <a:path extrusionOk="0" h="3376" w="1447">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3758950" y="3788475"/>
              <a:ext cx="36175" cy="84400"/>
            </a:xfrm>
            <a:custGeom>
              <a:rect b="b" l="l" r="r" t="t"/>
              <a:pathLst>
                <a:path extrusionOk="0" h="3376" w="1447">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3803150" y="3788475"/>
              <a:ext cx="44225" cy="84400"/>
            </a:xfrm>
            <a:custGeom>
              <a:rect b="b" l="l" r="r" t="t"/>
              <a:pathLst>
                <a:path extrusionOk="0" h="3376" w="1769">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4995700" y="3788475"/>
              <a:ext cx="56275" cy="84400"/>
            </a:xfrm>
            <a:custGeom>
              <a:rect b="b" l="l" r="r" t="t"/>
              <a:pathLst>
                <a:path extrusionOk="0" h="3376" w="2251">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5060000" y="3786875"/>
              <a:ext cx="40200" cy="86800"/>
            </a:xfrm>
            <a:custGeom>
              <a:rect b="b" l="l" r="r" t="t"/>
              <a:pathLst>
                <a:path extrusionOk="0" h="3472" w="1608">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5109025" y="3788475"/>
              <a:ext cx="41800" cy="84400"/>
            </a:xfrm>
            <a:custGeom>
              <a:rect b="b" l="l" r="r" t="t"/>
              <a:pathLst>
                <a:path extrusionOk="0" h="3376" w="1672">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5156425" y="3788475"/>
              <a:ext cx="41000" cy="84400"/>
            </a:xfrm>
            <a:custGeom>
              <a:rect b="b" l="l" r="r" t="t"/>
              <a:pathLst>
                <a:path extrusionOk="0" h="3376" w="164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5203850" y="3788475"/>
              <a:ext cx="41800" cy="84400"/>
            </a:xfrm>
            <a:custGeom>
              <a:rect b="b" l="l" r="r" t="t"/>
              <a:pathLst>
                <a:path extrusionOk="0" h="3376" w="1672">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5501975" y="4781525"/>
              <a:ext cx="384950" cy="152150"/>
            </a:xfrm>
            <a:custGeom>
              <a:rect b="b" l="l" r="r" t="t"/>
              <a:pathLst>
                <a:path extrusionOk="0" h="6086" w="15398">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5530100" y="4563375"/>
              <a:ext cx="360850" cy="175900"/>
            </a:xfrm>
            <a:custGeom>
              <a:rect b="b" l="l" r="r" t="t"/>
              <a:pathLst>
                <a:path extrusionOk="0" h="7036" w="14434">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5963250" y="4563150"/>
              <a:ext cx="171200" cy="366975"/>
            </a:xfrm>
            <a:custGeom>
              <a:rect b="b" l="l" r="r" t="t"/>
              <a:pathLst>
                <a:path extrusionOk="0" h="14679" w="6848">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6172200" y="4849250"/>
              <a:ext cx="349575" cy="202350"/>
            </a:xfrm>
            <a:custGeom>
              <a:rect b="b" l="l" r="r" t="t"/>
              <a:pathLst>
                <a:path extrusionOk="0" h="8094" w="13983">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6055675" y="4428950"/>
              <a:ext cx="163950" cy="374500"/>
            </a:xfrm>
            <a:custGeom>
              <a:rect b="b" l="l" r="r" t="t"/>
              <a:pathLst>
                <a:path extrusionOk="0" h="14980" w="6558">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6315225" y="4531000"/>
              <a:ext cx="371300" cy="201600"/>
            </a:xfrm>
            <a:custGeom>
              <a:rect b="b" l="l" r="r" t="t"/>
              <a:pathLst>
                <a:path extrusionOk="0" h="8064" w="14852">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6243725" y="4308400"/>
              <a:ext cx="213775" cy="345150"/>
            </a:xfrm>
            <a:custGeom>
              <a:rect b="b" l="l" r="r" t="t"/>
              <a:pathLst>
                <a:path extrusionOk="0" h="13806" w="8551">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5842700" y="4681450"/>
              <a:ext cx="240325" cy="567025"/>
            </a:xfrm>
            <a:custGeom>
              <a:rect b="b" l="l" r="r" t="t"/>
              <a:pathLst>
                <a:path extrusionOk="0" h="22681" w="9613">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6091825" y="4613150"/>
              <a:ext cx="231475" cy="591025"/>
            </a:xfrm>
            <a:custGeom>
              <a:rect b="b" l="l" r="r" t="t"/>
              <a:pathLst>
                <a:path extrusionOk="0" h="23641" w="9259">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6132000" y="4990325"/>
              <a:ext cx="118975" cy="73500"/>
            </a:xfrm>
            <a:custGeom>
              <a:rect b="b" l="l" r="r" t="t"/>
              <a:pathLst>
                <a:path extrusionOk="0" h="2940" w="4759">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6144075" y="4717625"/>
              <a:ext cx="67525" cy="129850"/>
            </a:xfrm>
            <a:custGeom>
              <a:rect b="b" l="l" r="r" t="t"/>
              <a:pathLst>
                <a:path extrusionOk="0" h="5194" w="2701">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6261400" y="4661375"/>
              <a:ext cx="142250" cy="70375"/>
            </a:xfrm>
            <a:custGeom>
              <a:rect b="b" l="l" r="r" t="t"/>
              <a:pathLst>
                <a:path extrusionOk="0" h="2815" w="569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5983350" y="4849900"/>
              <a:ext cx="59475" cy="189975"/>
            </a:xfrm>
            <a:custGeom>
              <a:rect b="b" l="l" r="r" t="t"/>
              <a:pathLst>
                <a:path extrusionOk="0" h="7599" w="2379">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5822625" y="4838000"/>
              <a:ext cx="117350" cy="67525"/>
            </a:xfrm>
            <a:custGeom>
              <a:rect b="b" l="l" r="r" t="t"/>
              <a:pathLst>
                <a:path extrusionOk="0" h="2701" w="4694">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5951200" y="5157025"/>
              <a:ext cx="268425" cy="212975"/>
            </a:xfrm>
            <a:custGeom>
              <a:rect b="b" l="l" r="r" t="t"/>
              <a:pathLst>
                <a:path extrusionOk="0" h="8519" w="10737">
                  <a:moveTo>
                    <a:pt x="0" y="0"/>
                  </a:moveTo>
                  <a:lnTo>
                    <a:pt x="1608" y="8519"/>
                  </a:lnTo>
                  <a:lnTo>
                    <a:pt x="9129" y="8519"/>
                  </a:lnTo>
                  <a:lnTo>
                    <a:pt x="10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5943975" y="5150600"/>
              <a:ext cx="282875" cy="225825"/>
            </a:xfrm>
            <a:custGeom>
              <a:rect b="b" l="l" r="r" t="t"/>
              <a:pathLst>
                <a:path extrusionOk="0" h="9033" w="11315">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3847350" y="4310825"/>
              <a:ext cx="341550" cy="994100"/>
            </a:xfrm>
            <a:custGeom>
              <a:rect b="b" l="l" r="r" t="t"/>
              <a:pathLst>
                <a:path extrusionOk="0" h="39764" w="13662">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3840100" y="4304400"/>
              <a:ext cx="356025" cy="1007475"/>
            </a:xfrm>
            <a:custGeom>
              <a:rect b="b" l="l" r="r" t="t"/>
              <a:pathLst>
                <a:path extrusionOk="0" h="40299" w="14241">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3691825" y="5009525"/>
              <a:ext cx="308225" cy="332350"/>
            </a:xfrm>
            <a:custGeom>
              <a:rect b="b" l="l" r="r" t="t"/>
              <a:pathLst>
                <a:path extrusionOk="0" h="13294" w="12329">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3690650" y="5002725"/>
              <a:ext cx="303775" cy="345575"/>
            </a:xfrm>
            <a:custGeom>
              <a:rect b="b" l="l" r="r" t="t"/>
              <a:pathLst>
                <a:path extrusionOk="0" h="13823" w="12151">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765675" y="5136875"/>
              <a:ext cx="160425" cy="71975"/>
            </a:xfrm>
            <a:custGeom>
              <a:rect b="b" l="l" r="r" t="t"/>
              <a:pathLst>
                <a:path extrusionOk="0" h="2879" w="6417">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768900" y="5129700"/>
              <a:ext cx="150300" cy="86025"/>
            </a:xfrm>
            <a:custGeom>
              <a:rect b="b" l="l" r="r" t="t"/>
              <a:pathLst>
                <a:path extrusionOk="0" h="3441" w="6012">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849250" y="5096175"/>
              <a:ext cx="87625" cy="156775"/>
            </a:xfrm>
            <a:custGeom>
              <a:rect b="b" l="l" r="r" t="t"/>
              <a:pathLst>
                <a:path extrusionOk="0" h="6271" w="3505">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846050" y="5089525"/>
              <a:ext cx="98050" cy="170375"/>
            </a:xfrm>
            <a:custGeom>
              <a:rect b="b" l="l" r="r" t="t"/>
              <a:pathLst>
                <a:path extrusionOk="0" h="6815" w="3922">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864525" y="5089350"/>
              <a:ext cx="148700" cy="160125"/>
            </a:xfrm>
            <a:custGeom>
              <a:rect b="b" l="l" r="r" t="t"/>
              <a:pathLst>
                <a:path extrusionOk="0" h="6405" w="5948">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860500" y="5083100"/>
              <a:ext cx="159950" cy="173600"/>
            </a:xfrm>
            <a:custGeom>
              <a:rect b="b" l="l" r="r" t="t"/>
              <a:pathLst>
                <a:path extrusionOk="0" h="6944" w="6398">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874975" y="5075450"/>
              <a:ext cx="1043925" cy="240775"/>
            </a:xfrm>
            <a:custGeom>
              <a:rect b="b" l="l" r="r" t="t"/>
              <a:pathLst>
                <a:path extrusionOk="0" h="9631" w="41757">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867750" y="5068625"/>
              <a:ext cx="1040700" cy="253975"/>
            </a:xfrm>
            <a:custGeom>
              <a:rect b="b" l="l" r="r" t="t"/>
              <a:pathLst>
                <a:path extrusionOk="0" h="10159" w="41628">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233075" y="4101575"/>
              <a:ext cx="677475" cy="1267625"/>
            </a:xfrm>
            <a:custGeom>
              <a:rect b="b" l="l" r="r" t="t"/>
              <a:pathLst>
                <a:path extrusionOk="0" h="50705" w="27099">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4226650" y="4094650"/>
              <a:ext cx="690325" cy="1280975"/>
            </a:xfrm>
            <a:custGeom>
              <a:rect b="b" l="l" r="r" t="t"/>
              <a:pathLst>
                <a:path extrusionOk="0" h="51239" w="27613">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4030575" y="4125175"/>
              <a:ext cx="497450" cy="1244825"/>
            </a:xfrm>
            <a:custGeom>
              <a:rect b="b" l="l" r="r" t="t"/>
              <a:pathLst>
                <a:path extrusionOk="0" h="49793" w="19898">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4023325" y="4118950"/>
              <a:ext cx="511125" cy="1257475"/>
            </a:xfrm>
            <a:custGeom>
              <a:rect b="b" l="l" r="r" t="t"/>
              <a:pathLst>
                <a:path extrusionOk="0" h="50299" w="20445">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4349600" y="4100275"/>
              <a:ext cx="131025" cy="192900"/>
            </a:xfrm>
            <a:custGeom>
              <a:rect b="b" l="l" r="r" t="t"/>
              <a:pathLst>
                <a:path extrusionOk="0" h="7716" w="5241">
                  <a:moveTo>
                    <a:pt x="2765" y="0"/>
                  </a:moveTo>
                  <a:lnTo>
                    <a:pt x="1" y="7715"/>
                  </a:lnTo>
                  <a:lnTo>
                    <a:pt x="5240" y="5240"/>
                  </a:lnTo>
                  <a:lnTo>
                    <a:pt x="2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4342375" y="4093050"/>
              <a:ext cx="145475" cy="206625"/>
            </a:xfrm>
            <a:custGeom>
              <a:rect b="b" l="l" r="r" t="t"/>
              <a:pathLst>
                <a:path extrusionOk="0" h="8265" w="5819">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4418700" y="3834275"/>
              <a:ext cx="451675" cy="495050"/>
            </a:xfrm>
            <a:custGeom>
              <a:rect b="b" l="l" r="r" t="t"/>
              <a:pathLst>
                <a:path extrusionOk="0" h="19802" w="18067">
                  <a:moveTo>
                    <a:pt x="10641" y="1"/>
                  </a:moveTo>
                  <a:lnTo>
                    <a:pt x="1" y="10640"/>
                  </a:lnTo>
                  <a:lnTo>
                    <a:pt x="3505" y="19802"/>
                  </a:lnTo>
                  <a:lnTo>
                    <a:pt x="10062" y="7426"/>
                  </a:lnTo>
                  <a:lnTo>
                    <a:pt x="17198" y="7426"/>
                  </a:lnTo>
                  <a:lnTo>
                    <a:pt x="18066" y="579"/>
                  </a:lnTo>
                  <a:lnTo>
                    <a:pt x="106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4411475" y="3827525"/>
              <a:ext cx="465325" cy="508450"/>
            </a:xfrm>
            <a:custGeom>
              <a:rect b="b" l="l" r="r" t="t"/>
              <a:pathLst>
                <a:path extrusionOk="0" h="20338" w="18613">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4254775" y="3175150"/>
              <a:ext cx="542450" cy="1180025"/>
            </a:xfrm>
            <a:custGeom>
              <a:rect b="b" l="l" r="r" t="t"/>
              <a:pathLst>
                <a:path extrusionOk="0" h="47201" w="21698">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4333525" y="3175150"/>
              <a:ext cx="463700" cy="450850"/>
            </a:xfrm>
            <a:custGeom>
              <a:rect b="b" l="l" r="r" t="t"/>
              <a:pathLst>
                <a:path extrusionOk="0" h="18034" w="18548">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4253975" y="3168075"/>
              <a:ext cx="549700" cy="1193400"/>
            </a:xfrm>
            <a:custGeom>
              <a:rect b="b" l="l" r="r" t="t"/>
              <a:pathLst>
                <a:path extrusionOk="0" h="47736" w="21988">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4706400" y="3568950"/>
              <a:ext cx="116550" cy="215550"/>
            </a:xfrm>
            <a:custGeom>
              <a:rect b="b" l="l" r="r" t="t"/>
              <a:pathLst>
                <a:path extrusionOk="0" h="8622" w="4662">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4700775" y="3561850"/>
              <a:ext cx="118975" cy="229050"/>
            </a:xfrm>
            <a:custGeom>
              <a:rect b="b" l="l" r="r" t="t"/>
              <a:pathLst>
                <a:path extrusionOk="0" h="9162" w="4759">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4340750" y="3605550"/>
              <a:ext cx="114950" cy="202225"/>
            </a:xfrm>
            <a:custGeom>
              <a:rect b="b" l="l" r="r" t="t"/>
              <a:pathLst>
                <a:path extrusionOk="0" h="8089" w="4598">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4360050" y="3835075"/>
              <a:ext cx="135825" cy="28150"/>
            </a:xfrm>
            <a:custGeom>
              <a:rect b="b" l="l" r="r" t="t"/>
              <a:pathLst>
                <a:path extrusionOk="0" h="1126" w="5433">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4480600" y="3605250"/>
              <a:ext cx="28950" cy="57875"/>
            </a:xfrm>
            <a:custGeom>
              <a:rect b="b" l="l" r="r" t="t"/>
              <a:pathLst>
                <a:path extrusionOk="0" h="2315" w="1158">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4305400" y="3586775"/>
              <a:ext cx="29750" cy="57875"/>
            </a:xfrm>
            <a:custGeom>
              <a:rect b="b" l="l" r="r" t="t"/>
              <a:pathLst>
                <a:path extrusionOk="0" h="2315" w="119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4276475" y="3539350"/>
              <a:ext cx="94850" cy="24950"/>
            </a:xfrm>
            <a:custGeom>
              <a:rect b="b" l="l" r="r" t="t"/>
              <a:pathLst>
                <a:path extrusionOk="0" h="998" w="3794">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4443625" y="3548200"/>
              <a:ext cx="135025" cy="38000"/>
            </a:xfrm>
            <a:custGeom>
              <a:rect b="b" l="l" r="r" t="t"/>
              <a:pathLst>
                <a:path extrusionOk="0" h="1520" w="5401">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481400" y="4034375"/>
              <a:ext cx="855050" cy="1335625"/>
            </a:xfrm>
            <a:custGeom>
              <a:rect b="b" l="l" r="r" t="t"/>
              <a:pathLst>
                <a:path extrusionOk="0" h="53425" w="34202">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474150" y="4027550"/>
              <a:ext cx="858300" cy="1348875"/>
            </a:xfrm>
            <a:custGeom>
              <a:rect b="b" l="l" r="r" t="t"/>
              <a:pathLst>
                <a:path extrusionOk="0" h="53955" w="34332">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637300" y="3848750"/>
              <a:ext cx="257975" cy="516750"/>
            </a:xfrm>
            <a:custGeom>
              <a:rect b="b" l="l" r="r" t="t"/>
              <a:pathLst>
                <a:path extrusionOk="0" h="20670" w="10319">
                  <a:moveTo>
                    <a:pt x="9322" y="0"/>
                  </a:moveTo>
                  <a:lnTo>
                    <a:pt x="0" y="13115"/>
                  </a:lnTo>
                  <a:lnTo>
                    <a:pt x="2475" y="20669"/>
                  </a:lnTo>
                  <a:lnTo>
                    <a:pt x="10319" y="7586"/>
                  </a:lnTo>
                  <a:lnTo>
                    <a:pt x="93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630050" y="3842025"/>
              <a:ext cx="272450" cy="530700"/>
            </a:xfrm>
            <a:custGeom>
              <a:rect b="b" l="l" r="r" t="t"/>
              <a:pathLst>
                <a:path extrusionOk="0" h="21228" w="10898">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855875" y="4281900"/>
              <a:ext cx="512725" cy="946675"/>
            </a:xfrm>
            <a:custGeom>
              <a:rect b="b" l="l" r="r" t="t"/>
              <a:pathLst>
                <a:path extrusionOk="0" h="37867" w="20509">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48650" y="4276275"/>
              <a:ext cx="511925" cy="959025"/>
            </a:xfrm>
            <a:custGeom>
              <a:rect b="b" l="l" r="r" t="t"/>
              <a:pathLst>
                <a:path extrusionOk="0" h="38361" w="20477">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716850" y="4919150"/>
              <a:ext cx="404250" cy="407825"/>
            </a:xfrm>
            <a:custGeom>
              <a:rect b="b" l="l" r="r" t="t"/>
              <a:pathLst>
                <a:path extrusionOk="0" h="16313" w="1617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14450" y="4915950"/>
              <a:ext cx="413875" cy="417900"/>
            </a:xfrm>
            <a:custGeom>
              <a:rect b="b" l="l" r="r" t="t"/>
              <a:pathLst>
                <a:path extrusionOk="0" h="16716" w="16555">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3529925" y="5101700"/>
              <a:ext cx="469550" cy="99550"/>
            </a:xfrm>
            <a:custGeom>
              <a:rect b="b" l="l" r="r" t="t"/>
              <a:pathLst>
                <a:path extrusionOk="0" h="3982" w="18782">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3533125" y="5095150"/>
              <a:ext cx="450050" cy="112525"/>
            </a:xfrm>
            <a:custGeom>
              <a:rect b="b" l="l" r="r" t="t"/>
              <a:pathLst>
                <a:path extrusionOk="0" h="4501" w="18002">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3583025" y="5056825"/>
              <a:ext cx="166300" cy="176575"/>
            </a:xfrm>
            <a:custGeom>
              <a:rect b="b" l="l" r="r" t="t"/>
              <a:pathLst>
                <a:path extrusionOk="0" h="7063" w="6652">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3576525" y="5050150"/>
              <a:ext cx="180025" cy="189675"/>
            </a:xfrm>
            <a:custGeom>
              <a:rect b="b" l="l" r="r" t="t"/>
              <a:pathLst>
                <a:path extrusionOk="0" h="7587" w="7201">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3610275" y="5040500"/>
              <a:ext cx="192900" cy="215600"/>
            </a:xfrm>
            <a:custGeom>
              <a:rect b="b" l="l" r="r" t="t"/>
              <a:pathLst>
                <a:path extrusionOk="0" h="8624" w="7716">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3603850" y="5033275"/>
              <a:ext cx="206550" cy="229050"/>
            </a:xfrm>
            <a:custGeom>
              <a:rect b="b" l="l" r="r" t="t"/>
              <a:pathLst>
                <a:path extrusionOk="0" h="9162" w="8262">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3636000" y="5039525"/>
              <a:ext cx="1332400" cy="269500"/>
            </a:xfrm>
            <a:custGeom>
              <a:rect b="b" l="l" r="r" t="t"/>
              <a:pathLst>
                <a:path extrusionOk="0" h="10780" w="53296">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3628750" y="5032475"/>
              <a:ext cx="1339650" cy="282875"/>
            </a:xfrm>
            <a:custGeom>
              <a:rect b="b" l="l" r="r" t="t"/>
              <a:pathLst>
                <a:path extrusionOk="0" h="11315" w="53586">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1274175" y="5363550"/>
              <a:ext cx="5102975" cy="12875"/>
            </a:xfrm>
            <a:custGeom>
              <a:rect b="b" l="l" r="r" t="t"/>
              <a:pathLst>
                <a:path extrusionOk="0" h="515" w="204119">
                  <a:moveTo>
                    <a:pt x="1" y="1"/>
                  </a:moveTo>
                  <a:lnTo>
                    <a:pt x="1" y="515"/>
                  </a:lnTo>
                  <a:lnTo>
                    <a:pt x="204118" y="515"/>
                  </a:lnTo>
                  <a:lnTo>
                    <a:pt x="20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392800" y="5312125"/>
              <a:ext cx="1579925" cy="57875"/>
            </a:xfrm>
            <a:custGeom>
              <a:rect b="b" l="l" r="r" t="t"/>
              <a:pathLst>
                <a:path extrusionOk="0" h="2315" w="63197">
                  <a:moveTo>
                    <a:pt x="1" y="0"/>
                  </a:moveTo>
                  <a:lnTo>
                    <a:pt x="1" y="2315"/>
                  </a:lnTo>
                  <a:lnTo>
                    <a:pt x="63197" y="2315"/>
                  </a:lnTo>
                  <a:lnTo>
                    <a:pt x="63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385575" y="5304900"/>
              <a:ext cx="1594400" cy="71525"/>
            </a:xfrm>
            <a:custGeom>
              <a:rect b="b" l="l" r="r" t="t"/>
              <a:pathLst>
                <a:path extrusionOk="0" h="2861" w="63776">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3230175" y="5312125"/>
              <a:ext cx="742550" cy="57875"/>
            </a:xfrm>
            <a:custGeom>
              <a:rect b="b" l="l" r="r" t="t"/>
              <a:pathLst>
                <a:path extrusionOk="0" h="2315" w="29702">
                  <a:moveTo>
                    <a:pt x="0" y="0"/>
                  </a:moveTo>
                  <a:lnTo>
                    <a:pt x="0" y="2315"/>
                  </a:lnTo>
                  <a:lnTo>
                    <a:pt x="29702" y="2315"/>
                  </a:lnTo>
                  <a:lnTo>
                    <a:pt x="29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3223750" y="5304900"/>
              <a:ext cx="756225" cy="71525"/>
            </a:xfrm>
            <a:custGeom>
              <a:rect b="b" l="l" r="r" t="t"/>
              <a:pathLst>
                <a:path extrusionOk="0" h="2861" w="30249">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064125" y="4578425"/>
              <a:ext cx="1203025" cy="733725"/>
            </a:xfrm>
            <a:custGeom>
              <a:rect b="b" l="l" r="r" t="t"/>
              <a:pathLst>
                <a:path extrusionOk="0" h="29349" w="48121">
                  <a:moveTo>
                    <a:pt x="1" y="0"/>
                  </a:moveTo>
                  <a:lnTo>
                    <a:pt x="14594" y="29348"/>
                  </a:lnTo>
                  <a:lnTo>
                    <a:pt x="48121" y="29348"/>
                  </a:lnTo>
                  <a:lnTo>
                    <a:pt x="36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056900" y="4572000"/>
              <a:ext cx="1217500" cy="746575"/>
            </a:xfrm>
            <a:custGeom>
              <a:rect b="b" l="l" r="r" t="t"/>
              <a:pathLst>
                <a:path extrusionOk="0" h="29863" w="4870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027175" y="4578425"/>
              <a:ext cx="1203025" cy="733725"/>
            </a:xfrm>
            <a:custGeom>
              <a:rect b="b" l="l" r="r" t="t"/>
              <a:pathLst>
                <a:path extrusionOk="0" h="29349" w="48121">
                  <a:moveTo>
                    <a:pt x="0" y="0"/>
                  </a:moveTo>
                  <a:lnTo>
                    <a:pt x="14626" y="29348"/>
                  </a:lnTo>
                  <a:lnTo>
                    <a:pt x="48120" y="29348"/>
                  </a:lnTo>
                  <a:lnTo>
                    <a:pt x="364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020725" y="4572000"/>
              <a:ext cx="1216700" cy="746575"/>
            </a:xfrm>
            <a:custGeom>
              <a:rect b="b" l="l" r="r" t="t"/>
              <a:pathLst>
                <a:path extrusionOk="0" h="29863" w="48668">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56" name="Shape 3456"/>
        <p:cNvGrpSpPr/>
        <p:nvPr/>
      </p:nvGrpSpPr>
      <p:grpSpPr>
        <a:xfrm>
          <a:off x="0" y="0"/>
          <a:ext cx="0" cy="0"/>
          <a:chOff x="0" y="0"/>
          <a:chExt cx="0" cy="0"/>
        </a:xfrm>
      </p:grpSpPr>
      <p:sp>
        <p:nvSpPr>
          <p:cNvPr id="3457" name="Google Shape;3457;p58"/>
          <p:cNvSpPr txBox="1"/>
          <p:nvPr>
            <p:ph type="title"/>
          </p:nvPr>
        </p:nvSpPr>
        <p:spPr>
          <a:xfrm>
            <a:off x="896100" y="1984450"/>
            <a:ext cx="3457200" cy="129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1" name="Shape 3461"/>
        <p:cNvGrpSpPr/>
        <p:nvPr/>
      </p:nvGrpSpPr>
      <p:grpSpPr>
        <a:xfrm>
          <a:off x="0" y="0"/>
          <a:ext cx="0" cy="0"/>
          <a:chOff x="0" y="0"/>
          <a:chExt cx="0" cy="0"/>
        </a:xfrm>
      </p:grpSpPr>
      <p:sp>
        <p:nvSpPr>
          <p:cNvPr id="3462" name="Google Shape;3462;p59"/>
          <p:cNvSpPr txBox="1"/>
          <p:nvPr>
            <p:ph type="title"/>
          </p:nvPr>
        </p:nvSpPr>
        <p:spPr>
          <a:xfrm>
            <a:off x="723750" y="5269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Infographics Make Your Idea</a:t>
            </a:r>
            <a:endParaRPr/>
          </a:p>
          <a:p>
            <a:pPr indent="0" lvl="0" marL="0" rtl="0" algn="ctr">
              <a:spcBef>
                <a:spcPts val="0"/>
              </a:spcBef>
              <a:spcAft>
                <a:spcPts val="0"/>
              </a:spcAft>
              <a:buClr>
                <a:schemeClr val="dk1"/>
              </a:buClr>
              <a:buSzPts val="1100"/>
              <a:buFont typeface="Arial"/>
              <a:buNone/>
            </a:pPr>
            <a:r>
              <a:rPr lang="en"/>
              <a:t>Understandable…</a:t>
            </a:r>
            <a:endParaRPr/>
          </a:p>
          <a:p>
            <a:pPr indent="0" lvl="0" marL="0" rtl="0" algn="ctr">
              <a:spcBef>
                <a:spcPts val="0"/>
              </a:spcBef>
              <a:spcAft>
                <a:spcPts val="0"/>
              </a:spcAft>
              <a:buNone/>
            </a:pPr>
            <a:r>
              <a:t/>
            </a: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8" name="Google Shape;3468;p59"/>
          <p:cNvSpPr txBox="1"/>
          <p:nvPr>
            <p:ph idx="1" type="subTitle"/>
          </p:nvPr>
        </p:nvSpPr>
        <p:spPr>
          <a:xfrm>
            <a:off x="1104901" y="1835975"/>
            <a:ext cx="20049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p:nvPr>
            <p:ph idx="2" type="subTitle"/>
          </p:nvPr>
        </p:nvSpPr>
        <p:spPr>
          <a:xfrm>
            <a:off x="1104901" y="2153253"/>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p:nvPr>
            <p:ph idx="4294967295" type="subTitle"/>
          </p:nvPr>
        </p:nvSpPr>
        <p:spPr>
          <a:xfrm>
            <a:off x="1104901" y="2920737"/>
            <a:ext cx="2004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p:nvPr>
            <p:ph idx="3" type="subTitle"/>
          </p:nvPr>
        </p:nvSpPr>
        <p:spPr>
          <a:xfrm>
            <a:off x="1104901" y="3282675"/>
            <a:ext cx="20049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p:nvPr>
            <p:ph idx="4" type="subTitle"/>
          </p:nvPr>
        </p:nvSpPr>
        <p:spPr>
          <a:xfrm>
            <a:off x="6128827" y="1835975"/>
            <a:ext cx="2004900" cy="365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p:nvPr>
            <p:ph idx="5" type="subTitle"/>
          </p:nvPr>
        </p:nvSpPr>
        <p:spPr>
          <a:xfrm>
            <a:off x="6128827" y="2153254"/>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p:nvPr>
            <p:ph idx="6" type="subTitle"/>
          </p:nvPr>
        </p:nvSpPr>
        <p:spPr>
          <a:xfrm>
            <a:off x="6128827" y="2920737"/>
            <a:ext cx="20049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p:nvPr>
            <p:ph idx="7" type="subTitle"/>
          </p:nvPr>
        </p:nvSpPr>
        <p:spPr>
          <a:xfrm>
            <a:off x="6128827" y="3282675"/>
            <a:ext cx="2004900" cy="610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8" name="Google Shape;3478;p5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1" name="Google Shape;3481;p5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4" name="Google Shape;3484;p5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5" name="Google Shape;3485;p5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6" name="Google Shape;3486;p5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87" name="Google Shape;3487;p59"/>
          <p:cNvSpPr/>
          <p:nvPr/>
        </p:nvSpPr>
        <p:spPr>
          <a:xfrm>
            <a:off x="3495340" y="2944030"/>
            <a:ext cx="183701" cy="237335"/>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1" name="Shape 3491"/>
        <p:cNvGrpSpPr/>
        <p:nvPr/>
      </p:nvGrpSpPr>
      <p:grpSpPr>
        <a:xfrm>
          <a:off x="0" y="0"/>
          <a:ext cx="0" cy="0"/>
          <a:chOff x="0" y="0"/>
          <a:chExt cx="0" cy="0"/>
        </a:xfrm>
      </p:grpSpPr>
      <p:sp>
        <p:nvSpPr>
          <p:cNvPr id="3492" name="Google Shape;3492;p60"/>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{676340B1-4827-43AB-8BFF-25ED8171FE3E}</a:tableStyleId>
              </a:tblPr>
              <a:tblGrid>
                <a:gridCol w="1499950"/>
                <a:gridCol w="1499950"/>
                <a:gridCol w="1499950"/>
                <a:gridCol w="1499950"/>
              </a:tblGrid>
              <a:tr h="1141775">
                <a:tc>
                  <a:txBody>
                    <a:bodyPr/>
                    <a:lstStyle/>
                    <a:p>
                      <a:pPr indent="0" lvl="0" marL="0" rtl="0" algn="ctr">
                        <a:spcBef>
                          <a:spcPts val="0"/>
                        </a:spcBef>
                        <a:spcAft>
                          <a:spcPts val="0"/>
                        </a:spcAft>
                        <a:buNone/>
                      </a:pPr>
                      <a:r>
                        <a:t/>
                      </a:r>
                      <a:endParaRPr sz="1800">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r>
              <a:tr h="622500">
                <a:tc>
                  <a:txBody>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7" name="Shape 3497"/>
        <p:cNvGrpSpPr/>
        <p:nvPr/>
      </p:nvGrpSpPr>
      <p:grpSpPr>
        <a:xfrm>
          <a:off x="0" y="0"/>
          <a:ext cx="0" cy="0"/>
          <a:chOff x="0" y="0"/>
          <a:chExt cx="0" cy="0"/>
        </a:xfrm>
      </p:grpSpPr>
      <p:sp>
        <p:nvSpPr>
          <p:cNvPr id="3498" name="Google Shape;3498;p61"/>
          <p:cNvSpPr txBox="1"/>
          <p:nvPr>
            <p:ph type="title"/>
          </p:nvPr>
        </p:nvSpPr>
        <p:spPr>
          <a:xfrm>
            <a:off x="1833646" y="338325"/>
            <a:ext cx="5476800" cy="61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Maybe You Need to Divide the Content</a:t>
            </a:r>
            <a:endParaRPr/>
          </a:p>
          <a:p>
            <a:pPr indent="0" lvl="0" marL="0" rtl="0" algn="ctr">
              <a:spcBef>
                <a:spcPts val="0"/>
              </a:spcBef>
              <a:spcAft>
                <a:spcPts val="0"/>
              </a:spcAft>
              <a:buNone/>
            </a:pPr>
            <a:r>
              <a:t/>
            </a:r>
            <a:endParaRPr/>
          </a:p>
        </p:txBody>
      </p:sp>
      <p:sp>
        <p:nvSpPr>
          <p:cNvPr id="3499" name="Google Shape;3499;p61"/>
          <p:cNvSpPr/>
          <p:nvPr/>
        </p:nvSpPr>
        <p:spPr>
          <a:xfrm>
            <a:off x="4665800"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4850900" y="1329357"/>
            <a:ext cx="2305800" cy="2835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802225" y="1135707"/>
            <a:ext cx="2676000" cy="3222300"/>
          </a:xfrm>
          <a:prstGeom prst="roundRect">
            <a:avLst>
              <a:gd fmla="val 16667" name="adj"/>
            </a:avLst>
          </a:prstGeom>
          <a:solidFill>
            <a:schemeClr val="accen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987325" y="1329357"/>
            <a:ext cx="2305800" cy="2835000"/>
          </a:xfrm>
          <a:prstGeom prst="roundRect">
            <a:avLst>
              <a:gd fmla="val 16667" name="adj"/>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txBox="1"/>
          <p:nvPr>
            <p:ph idx="1" type="subTitle"/>
          </p:nvPr>
        </p:nvSpPr>
        <p:spPr>
          <a:xfrm>
            <a:off x="4956048"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p:nvPr>
            <p:ph idx="2" type="subTitle"/>
          </p:nvPr>
        </p:nvSpPr>
        <p:spPr>
          <a:xfrm>
            <a:off x="2093976" y="2532888"/>
            <a:ext cx="2084700" cy="136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p:nvPr>
            <p:ph idx="3" type="subTitle"/>
          </p:nvPr>
        </p:nvSpPr>
        <p:spPr>
          <a:xfrm>
            <a:off x="4956048" y="2221992"/>
            <a:ext cx="2084700" cy="28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Jupiter</a:t>
            </a:r>
            <a:endParaRPr sz="1800"/>
          </a:p>
        </p:txBody>
      </p:sp>
      <p:sp>
        <p:nvSpPr>
          <p:cNvPr id="3506" name="Google Shape;3506;p61"/>
          <p:cNvSpPr txBox="1"/>
          <p:nvPr>
            <p:ph idx="4" type="subTitle"/>
          </p:nvPr>
        </p:nvSpPr>
        <p:spPr>
          <a:xfrm>
            <a:off x="2093976" y="2203704"/>
            <a:ext cx="2084700" cy="31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Neptune</a:t>
            </a:r>
            <a:endParaRPr sz="1800"/>
          </a:p>
        </p:txBody>
      </p:sp>
      <p:sp>
        <p:nvSpPr>
          <p:cNvPr id="3507" name="Google Shape;3507;p61"/>
          <p:cNvSpPr txBox="1"/>
          <p:nvPr>
            <p:ph idx="5" type="title"/>
          </p:nvPr>
        </p:nvSpPr>
        <p:spPr>
          <a:xfrm>
            <a:off x="2779776"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508" name="Google Shape;3508;p61"/>
          <p:cNvSpPr txBox="1"/>
          <p:nvPr>
            <p:ph idx="6" type="title"/>
          </p:nvPr>
        </p:nvSpPr>
        <p:spPr>
          <a:xfrm>
            <a:off x="5641848" y="1627632"/>
            <a:ext cx="7224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2"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b="0" l="1484" r="1494" t="0"/>
          <a:stretch/>
        </p:blipFill>
        <p:spPr>
          <a:xfrm>
            <a:off x="4696641" y="1580762"/>
            <a:ext cx="2741302" cy="1589316"/>
          </a:xfrm>
          <a:prstGeom prst="rect">
            <a:avLst/>
          </a:prstGeom>
          <a:noFill/>
          <a:ln>
            <a:noFill/>
          </a:ln>
        </p:spPr>
      </p:pic>
      <p:sp>
        <p:nvSpPr>
          <p:cNvPr id="3514" name="Google Shape;3514;p62"/>
          <p:cNvSpPr txBox="1"/>
          <p:nvPr>
            <p:ph idx="1" type="body"/>
          </p:nvPr>
        </p:nvSpPr>
        <p:spPr>
          <a:xfrm>
            <a:off x="1122050" y="1947672"/>
            <a:ext cx="2788800" cy="136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indent="0" lvl="0" marL="0" rtl="0" algn="l">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p:nvPr>
            <p:ph type="title"/>
          </p:nvPr>
        </p:nvSpPr>
        <p:spPr>
          <a:xfrm>
            <a:off x="2100600" y="347472"/>
            <a:ext cx="49470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r>
              <a:rPr lang="en"/>
              <a:t>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rect b="b" l="l" r="r" t="t"/>
              <a:pathLst>
                <a:path extrusionOk="0" h="146224" w="198814">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1515675" y="410075"/>
              <a:ext cx="4819275" cy="3654050"/>
            </a:xfrm>
            <a:custGeom>
              <a:rect b="b" l="l" r="r" t="t"/>
              <a:pathLst>
                <a:path extrusionOk="0" h="146162" w="192771">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1972925" y="4531000"/>
              <a:ext cx="4095225" cy="240325"/>
            </a:xfrm>
            <a:custGeom>
              <a:rect b="b" l="l" r="r" t="t"/>
              <a:pathLst>
                <a:path extrusionOk="0" h="9613" w="163809">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1972925" y="4535825"/>
              <a:ext cx="4095225" cy="235500"/>
            </a:xfrm>
            <a:custGeom>
              <a:rect b="b" l="l" r="r" t="t"/>
              <a:pathLst>
                <a:path extrusionOk="0" h="9420" w="163809">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2121600" y="3176250"/>
              <a:ext cx="133425" cy="207225"/>
            </a:xfrm>
            <a:custGeom>
              <a:rect b="b" l="l" r="r" t="t"/>
              <a:pathLst>
                <a:path extrusionOk="0" h="8289" w="5337">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1502000" y="3626850"/>
              <a:ext cx="143875" cy="202650"/>
            </a:xfrm>
            <a:custGeom>
              <a:rect b="b" l="l" r="r" t="t"/>
              <a:pathLst>
                <a:path extrusionOk="0" h="8106" w="5755">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2656800" y="3458200"/>
              <a:ext cx="462900" cy="1053550"/>
            </a:xfrm>
            <a:custGeom>
              <a:rect b="b" l="l" r="r" t="t"/>
              <a:pathLst>
                <a:path extrusionOk="0" h="42142" w="18516">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1230400" y="3120375"/>
              <a:ext cx="1581525" cy="1453250"/>
            </a:xfrm>
            <a:custGeom>
              <a:rect b="b" l="l" r="r" t="t"/>
              <a:pathLst>
                <a:path extrusionOk="0" h="58130" w="63261">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2969400" y="4123575"/>
              <a:ext cx="426750" cy="440400"/>
            </a:xfrm>
            <a:custGeom>
              <a:rect b="b" l="l" r="r" t="t"/>
              <a:pathLst>
                <a:path extrusionOk="0" h="17616" w="1707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1515675" y="3626950"/>
              <a:ext cx="126175" cy="202525"/>
            </a:xfrm>
            <a:custGeom>
              <a:rect b="b" l="l" r="r" t="t"/>
              <a:pathLst>
                <a:path extrusionOk="0" h="8101" w="5047">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2659200" y="4023125"/>
              <a:ext cx="458100" cy="488625"/>
            </a:xfrm>
            <a:custGeom>
              <a:rect b="b" l="l" r="r" t="t"/>
              <a:pathLst>
                <a:path extrusionOk="0" h="19545" w="18324">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1239225" y="3702475"/>
              <a:ext cx="1564650" cy="871150"/>
            </a:xfrm>
            <a:custGeom>
              <a:rect b="b" l="l" r="r" t="t"/>
              <a:pathLst>
                <a:path extrusionOk="0" h="34846" w="62586">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2159350" y="3969275"/>
              <a:ext cx="152725" cy="66725"/>
            </a:xfrm>
            <a:custGeom>
              <a:rect b="b" l="l" r="r" t="t"/>
              <a:pathLst>
                <a:path extrusionOk="0" h="2669" w="6109">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2104725" y="3692850"/>
              <a:ext cx="29750" cy="98050"/>
            </a:xfrm>
            <a:custGeom>
              <a:rect b="b" l="l" r="r" t="t"/>
              <a:pathLst>
                <a:path extrusionOk="0" h="3922" w="119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2091050" y="3538550"/>
              <a:ext cx="43425" cy="60300"/>
            </a:xfrm>
            <a:custGeom>
              <a:rect b="b" l="l" r="r" t="t"/>
              <a:pathLst>
                <a:path extrusionOk="0" h="2412" w="1737">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1844350" y="3120675"/>
              <a:ext cx="110925" cy="121375"/>
            </a:xfrm>
            <a:custGeom>
              <a:rect b="b" l="l" r="r" t="t"/>
              <a:pathLst>
                <a:path extrusionOk="0" h="4855" w="4437">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2971000" y="4123575"/>
              <a:ext cx="423525" cy="440400"/>
            </a:xfrm>
            <a:custGeom>
              <a:rect b="b" l="l" r="r" t="t"/>
              <a:pathLst>
                <a:path extrusionOk="0" h="17616" w="16941">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2693750" y="3458200"/>
              <a:ext cx="388975" cy="1053550"/>
            </a:xfrm>
            <a:custGeom>
              <a:rect b="b" l="l" r="r" t="t"/>
              <a:pathLst>
                <a:path extrusionOk="0" h="42142" w="15559">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2391600" y="4114750"/>
              <a:ext cx="416300" cy="462900"/>
            </a:xfrm>
            <a:custGeom>
              <a:rect b="b" l="l" r="r" t="t"/>
              <a:pathLst>
                <a:path extrusionOk="0" h="18516" w="16652">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2967000" y="4119550"/>
              <a:ext cx="431550" cy="448450"/>
            </a:xfrm>
            <a:custGeom>
              <a:rect b="b" l="l" r="r" t="t"/>
              <a:pathLst>
                <a:path extrusionOk="0" h="17938" w="17262">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3413000" y="3916250"/>
              <a:ext cx="1215075" cy="654150"/>
            </a:xfrm>
            <a:custGeom>
              <a:rect b="b" l="l" r="r" t="t"/>
              <a:pathLst>
                <a:path extrusionOk="0" h="26166" w="48603">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3404950" y="3908200"/>
              <a:ext cx="1231150" cy="669450"/>
            </a:xfrm>
            <a:custGeom>
              <a:rect b="b" l="l" r="r" t="t"/>
              <a:pathLst>
                <a:path extrusionOk="0" h="26778" w="49246">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3503800" y="4023125"/>
              <a:ext cx="1032675" cy="432375"/>
            </a:xfrm>
            <a:custGeom>
              <a:rect b="b" l="l" r="r" t="t"/>
              <a:pathLst>
                <a:path extrusionOk="0" h="17295" w="41307">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3495775" y="4023125"/>
              <a:ext cx="1049525" cy="432375"/>
            </a:xfrm>
            <a:custGeom>
              <a:rect b="b" l="l" r="r" t="t"/>
              <a:pathLst>
                <a:path extrusionOk="0" h="17295" w="41981">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3552825" y="3963650"/>
              <a:ext cx="934625" cy="134250"/>
            </a:xfrm>
            <a:custGeom>
              <a:rect b="b" l="l" r="r" t="t"/>
              <a:pathLst>
                <a:path extrusionOk="0" h="5370" w="37385">
                  <a:moveTo>
                    <a:pt x="0" y="1"/>
                  </a:moveTo>
                  <a:lnTo>
                    <a:pt x="0" y="5369"/>
                  </a:lnTo>
                  <a:lnTo>
                    <a:pt x="37384" y="5369"/>
                  </a:lnTo>
                  <a:lnTo>
                    <a:pt x="373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3545600" y="3956425"/>
              <a:ext cx="949875" cy="148700"/>
            </a:xfrm>
            <a:custGeom>
              <a:rect b="b" l="l" r="r" t="t"/>
              <a:pathLst>
                <a:path extrusionOk="0" h="5948" w="37995">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2141675" y="3577925"/>
              <a:ext cx="3757700" cy="438000"/>
            </a:xfrm>
            <a:custGeom>
              <a:rect b="b" l="l" r="r" t="t"/>
              <a:pathLst>
                <a:path extrusionOk="0" h="17520" w="150308">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2134450" y="3570700"/>
              <a:ext cx="3772175" cy="452450"/>
            </a:xfrm>
            <a:custGeom>
              <a:rect b="b" l="l" r="r" t="t"/>
              <a:pathLst>
                <a:path extrusionOk="0" h="18098" w="150887">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2141675" y="1197625"/>
              <a:ext cx="3757700" cy="2818300"/>
            </a:xfrm>
            <a:custGeom>
              <a:rect b="b" l="l" r="r" t="t"/>
              <a:pathLst>
                <a:path extrusionOk="0" h="112732" w="150308">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2134450" y="1190400"/>
              <a:ext cx="3772175" cy="2832750"/>
            </a:xfrm>
            <a:custGeom>
              <a:rect b="b" l="l" r="r" t="t"/>
              <a:pathLst>
                <a:path extrusionOk="0" h="113310" w="150887">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3951400" y="3727400"/>
              <a:ext cx="138250" cy="139050"/>
            </a:xfrm>
            <a:custGeom>
              <a:rect b="b" l="l" r="r" t="t"/>
              <a:pathLst>
                <a:path extrusionOk="0" h="5562" w="553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3943375" y="3720175"/>
              <a:ext cx="153525" cy="153500"/>
            </a:xfrm>
            <a:custGeom>
              <a:rect b="b" l="l" r="r" t="t"/>
              <a:pathLst>
                <a:path extrusionOk="0" h="6140" w="6141">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3413000" y="4570400"/>
              <a:ext cx="1215075" cy="57075"/>
            </a:xfrm>
            <a:custGeom>
              <a:rect b="b" l="l" r="r" t="t"/>
              <a:pathLst>
                <a:path extrusionOk="0" h="2283" w="48603">
                  <a:moveTo>
                    <a:pt x="0" y="0"/>
                  </a:moveTo>
                  <a:lnTo>
                    <a:pt x="0" y="2282"/>
                  </a:lnTo>
                  <a:lnTo>
                    <a:pt x="48602" y="2282"/>
                  </a:lnTo>
                  <a:lnTo>
                    <a:pt x="48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3404950" y="4563150"/>
              <a:ext cx="1230350" cy="71550"/>
            </a:xfrm>
            <a:custGeom>
              <a:rect b="b" l="l" r="r" t="t"/>
              <a:pathLst>
                <a:path extrusionOk="0" h="2862" w="49214">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2180250" y="2902900"/>
              <a:ext cx="162350" cy="178425"/>
            </a:xfrm>
            <a:custGeom>
              <a:rect b="b" l="l" r="r" t="t"/>
              <a:pathLst>
                <a:path extrusionOk="0" h="7137" w="6494">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2177050" y="2895650"/>
              <a:ext cx="172800" cy="192900"/>
            </a:xfrm>
            <a:custGeom>
              <a:rect b="b" l="l" r="r" t="t"/>
              <a:pathLst>
                <a:path extrusionOk="0" h="7716" w="6912">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2210000" y="2764900"/>
              <a:ext cx="282075" cy="242375"/>
            </a:xfrm>
            <a:custGeom>
              <a:rect b="b" l="l" r="r" t="t"/>
              <a:pathLst>
                <a:path extrusionOk="0" h="9695" w="11283">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2214000" y="2758250"/>
              <a:ext cx="276475" cy="255575"/>
            </a:xfrm>
            <a:custGeom>
              <a:rect b="b" l="l" r="r" t="t"/>
              <a:pathLst>
                <a:path extrusionOk="0" h="10223" w="11059">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2414900" y="2812075"/>
              <a:ext cx="12900" cy="42625"/>
            </a:xfrm>
            <a:custGeom>
              <a:rect b="b" l="l" r="r" t="t"/>
              <a:pathLst>
                <a:path extrusionOk="0" h="1705" w="516">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2047650" y="2005300"/>
              <a:ext cx="213800" cy="665375"/>
            </a:xfrm>
            <a:custGeom>
              <a:rect b="b" l="l" r="r" t="t"/>
              <a:pathLst>
                <a:path extrusionOk="0" h="26615" w="8552">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2047650" y="2204550"/>
              <a:ext cx="80400" cy="466125"/>
            </a:xfrm>
            <a:custGeom>
              <a:rect b="b" l="l" r="r" t="t"/>
              <a:pathLst>
                <a:path extrusionOk="0" h="18645" w="3216">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2054100" y="2240725"/>
              <a:ext cx="69925" cy="289325"/>
            </a:xfrm>
            <a:custGeom>
              <a:rect b="b" l="l" r="r" t="t"/>
              <a:pathLst>
                <a:path extrusionOk="0" h="11573" w="2797">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2040425" y="1998825"/>
              <a:ext cx="226650" cy="679075"/>
            </a:xfrm>
            <a:custGeom>
              <a:rect b="b" l="l" r="r" t="t"/>
              <a:pathLst>
                <a:path extrusionOk="0" h="27163" w="9066">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2352225" y="3549925"/>
              <a:ext cx="682300" cy="202825"/>
            </a:xfrm>
            <a:custGeom>
              <a:rect b="b" l="l" r="r" t="t"/>
              <a:pathLst>
                <a:path extrusionOk="0" h="8113" w="27292">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2345000" y="3543375"/>
              <a:ext cx="682275" cy="216200"/>
            </a:xfrm>
            <a:custGeom>
              <a:rect b="b" l="l" r="r" t="t"/>
              <a:pathLst>
                <a:path extrusionOk="0" h="8648" w="27291">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1661925" y="2524225"/>
              <a:ext cx="708000" cy="1228100"/>
            </a:xfrm>
            <a:custGeom>
              <a:rect b="b" l="l" r="r" t="t"/>
              <a:pathLst>
                <a:path extrusionOk="0" h="49124" w="2832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1745500" y="2526000"/>
              <a:ext cx="524775" cy="1109800"/>
            </a:xfrm>
            <a:custGeom>
              <a:rect b="b" l="l" r="r" t="t"/>
              <a:pathLst>
                <a:path extrusionOk="0" h="44392" w="20991">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1745500" y="2598325"/>
              <a:ext cx="511925" cy="1037475"/>
            </a:xfrm>
            <a:custGeom>
              <a:rect b="b" l="l" r="r" t="t"/>
              <a:pathLst>
                <a:path extrusionOk="0" h="41499" w="20477">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1655500" y="2517150"/>
              <a:ext cx="716850" cy="1242100"/>
            </a:xfrm>
            <a:custGeom>
              <a:rect b="b" l="l" r="r" t="t"/>
              <a:pathLst>
                <a:path extrusionOk="0" h="49684" w="28674">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2159350" y="2939125"/>
              <a:ext cx="140675" cy="185600"/>
            </a:xfrm>
            <a:custGeom>
              <a:rect b="b" l="l" r="r" t="t"/>
              <a:pathLst>
                <a:path extrusionOk="0" h="7424" w="5627">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2152925" y="2932625"/>
              <a:ext cx="154325" cy="199000"/>
            </a:xfrm>
            <a:custGeom>
              <a:rect b="b" l="l" r="r" t="t"/>
              <a:pathLst>
                <a:path extrusionOk="0" h="7960" w="6173">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2144100" y="3174525"/>
              <a:ext cx="314225" cy="554975"/>
            </a:xfrm>
            <a:custGeom>
              <a:rect b="b" l="l" r="r" t="t"/>
              <a:pathLst>
                <a:path extrusionOk="0" h="22199" w="12569">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2144100" y="3245225"/>
              <a:ext cx="167175" cy="374525"/>
            </a:xfrm>
            <a:custGeom>
              <a:rect b="b" l="l" r="r" t="t"/>
              <a:pathLst>
                <a:path extrusionOk="0" h="14981" w="6687">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2169800" y="3376225"/>
              <a:ext cx="141475" cy="243525"/>
            </a:xfrm>
            <a:custGeom>
              <a:rect b="b" l="l" r="r" t="t"/>
              <a:pathLst>
                <a:path extrusionOk="0" h="9741" w="5659">
                  <a:moveTo>
                    <a:pt x="5658" y="9740"/>
                  </a:moveTo>
                  <a:lnTo>
                    <a:pt x="387" y="0"/>
                  </a:lnTo>
                  <a:lnTo>
                    <a:pt x="1" y="418"/>
                  </a:lnTo>
                  <a:lnTo>
                    <a:pt x="1" y="418"/>
                  </a:lnTo>
                  <a:lnTo>
                    <a:pt x="387" y="0"/>
                  </a:lnTo>
                  <a:lnTo>
                    <a:pt x="5658" y="9740"/>
                  </a:lnTo>
                  <a:lnTo>
                    <a:pt x="5658" y="974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2144100" y="3245225"/>
              <a:ext cx="167175" cy="374525"/>
            </a:xfrm>
            <a:custGeom>
              <a:rect b="b" l="l" r="r" t="t"/>
              <a:pathLst>
                <a:path extrusionOk="0" h="14981" w="6687">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2136850" y="3167975"/>
              <a:ext cx="325500" cy="568300"/>
            </a:xfrm>
            <a:custGeom>
              <a:rect b="b" l="l" r="r" t="t"/>
              <a:pathLst>
                <a:path extrusionOk="0" h="22732" w="1302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2314450" y="3589175"/>
              <a:ext cx="147900" cy="140325"/>
            </a:xfrm>
            <a:custGeom>
              <a:rect b="b" l="l" r="r" t="t"/>
              <a:pathLst>
                <a:path extrusionOk="0" h="5613" w="5916">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2307225" y="3582450"/>
              <a:ext cx="156725" cy="153825"/>
            </a:xfrm>
            <a:custGeom>
              <a:rect b="b" l="l" r="r" t="t"/>
              <a:pathLst>
                <a:path extrusionOk="0" h="6153" w="6269">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2013100" y="2523650"/>
              <a:ext cx="178425" cy="93975"/>
            </a:xfrm>
            <a:custGeom>
              <a:rect b="b" l="l" r="r" t="t"/>
              <a:pathLst>
                <a:path extrusionOk="0" h="3759" w="7137">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2013100" y="2524400"/>
              <a:ext cx="86025" cy="93225"/>
            </a:xfrm>
            <a:custGeom>
              <a:rect b="b" l="l" r="r" t="t"/>
              <a:pathLst>
                <a:path extrusionOk="0" h="3729" w="3441">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2023550" y="2524400"/>
              <a:ext cx="75575" cy="93225"/>
            </a:xfrm>
            <a:custGeom>
              <a:rect b="b" l="l" r="r" t="t"/>
              <a:pathLst>
                <a:path extrusionOk="0" h="3729" w="3023">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2016325" y="2517150"/>
              <a:ext cx="182450" cy="106975"/>
            </a:xfrm>
            <a:custGeom>
              <a:rect b="b" l="l" r="r" t="t"/>
              <a:pathLst>
                <a:path extrusionOk="0" h="4279" w="7298">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2067750" y="3353725"/>
              <a:ext cx="137450" cy="96575"/>
            </a:xfrm>
            <a:custGeom>
              <a:rect b="b" l="l" r="r" t="t"/>
              <a:pathLst>
                <a:path extrusionOk="0" h="3863" w="5498">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2120800" y="2560950"/>
              <a:ext cx="365650" cy="417475"/>
            </a:xfrm>
            <a:custGeom>
              <a:rect b="b" l="l" r="r" t="t"/>
              <a:pathLst>
                <a:path extrusionOk="0" h="16699" w="14626">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2124000" y="2554125"/>
              <a:ext cx="348800" cy="430975"/>
            </a:xfrm>
            <a:custGeom>
              <a:rect b="b" l="l" r="r" t="t"/>
              <a:pathLst>
                <a:path extrusionOk="0" h="17239" w="13952">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2203550" y="2655875"/>
              <a:ext cx="254775" cy="296875"/>
            </a:xfrm>
            <a:custGeom>
              <a:rect b="b" l="l" r="r" t="t"/>
              <a:pathLst>
                <a:path extrusionOk="0" h="11875" w="10191">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2254175" y="2833475"/>
              <a:ext cx="89250" cy="68800"/>
            </a:xfrm>
            <a:custGeom>
              <a:rect b="b" l="l" r="r" t="t"/>
              <a:pathLst>
                <a:path extrusionOk="0" h="2752" w="357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1974675" y="4962550"/>
              <a:ext cx="249000" cy="116775"/>
            </a:xfrm>
            <a:custGeom>
              <a:rect b="b" l="l" r="r" t="t"/>
              <a:pathLst>
                <a:path extrusionOk="0" h="4671" w="996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1969700" y="4955525"/>
              <a:ext cx="258000" cy="130800"/>
            </a:xfrm>
            <a:custGeom>
              <a:rect b="b" l="l" r="r" t="t"/>
              <a:pathLst>
                <a:path extrusionOk="0" h="5232" w="1032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1977750" y="5042900"/>
              <a:ext cx="245925" cy="36350"/>
            </a:xfrm>
            <a:custGeom>
              <a:rect b="b" l="l" r="r" t="t"/>
              <a:pathLst>
                <a:path extrusionOk="0" h="1454" w="9837">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1970525" y="5036475"/>
              <a:ext cx="257175" cy="49850"/>
            </a:xfrm>
            <a:custGeom>
              <a:rect b="b" l="l" r="r" t="t"/>
              <a:pathLst>
                <a:path extrusionOk="0" h="1994" w="10287">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1259325" y="4948900"/>
              <a:ext cx="232650" cy="183350"/>
            </a:xfrm>
            <a:custGeom>
              <a:rect b="b" l="l" r="r" t="t"/>
              <a:pathLst>
                <a:path extrusionOk="0" h="7334" w="9306">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1255300" y="4942425"/>
              <a:ext cx="238700" cy="196150"/>
            </a:xfrm>
            <a:custGeom>
              <a:rect b="b" l="l" r="r" t="t"/>
              <a:pathLst>
                <a:path extrusionOk="0" h="7846" w="9548">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1259325" y="4995500"/>
              <a:ext cx="227450" cy="136700"/>
            </a:xfrm>
            <a:custGeom>
              <a:rect b="b" l="l" r="r" t="t"/>
              <a:pathLst>
                <a:path extrusionOk="0" h="5468" w="9098">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1255300" y="4989075"/>
              <a:ext cx="238700" cy="149500"/>
            </a:xfrm>
            <a:custGeom>
              <a:rect b="b" l="l" r="r" t="t"/>
              <a:pathLst>
                <a:path extrusionOk="0" h="5980" w="9548">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1608075" y="3506400"/>
              <a:ext cx="458900" cy="1476275"/>
            </a:xfrm>
            <a:custGeom>
              <a:rect b="b" l="l" r="r" t="t"/>
              <a:pathLst>
                <a:path extrusionOk="0" h="59051" w="18356">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1606475" y="3499650"/>
              <a:ext cx="466925" cy="1489450"/>
            </a:xfrm>
            <a:custGeom>
              <a:rect b="b" l="l" r="r" t="t"/>
              <a:pathLst>
                <a:path extrusionOk="0" h="59578" w="18677">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1318775" y="3717750"/>
              <a:ext cx="634875" cy="1260100"/>
            </a:xfrm>
            <a:custGeom>
              <a:rect b="b" l="l" r="r" t="t"/>
              <a:pathLst>
                <a:path extrusionOk="0" h="50404" w="25395">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1311550" y="3711175"/>
              <a:ext cx="649350" cy="1273425"/>
            </a:xfrm>
            <a:custGeom>
              <a:rect b="b" l="l" r="r" t="t"/>
              <a:pathLst>
                <a:path extrusionOk="0" h="50937" w="25974">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1848375" y="3941000"/>
              <a:ext cx="67525" cy="394925"/>
            </a:xfrm>
            <a:custGeom>
              <a:rect b="b" l="l" r="r" t="t"/>
              <a:pathLst>
                <a:path extrusionOk="0" h="15797" w="2701">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1633800" y="3761650"/>
              <a:ext cx="54675" cy="233375"/>
            </a:xfrm>
            <a:custGeom>
              <a:rect b="b" l="l" r="r" t="t"/>
              <a:pathLst>
                <a:path extrusionOk="0" h="9335" w="2187">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2"/>
            <p:cNvSpPr/>
            <p:nvPr/>
          </p:nvSpPr>
          <p:spPr>
            <a:xfrm>
              <a:off x="1827475" y="3665300"/>
              <a:ext cx="123775" cy="93475"/>
            </a:xfrm>
            <a:custGeom>
              <a:rect b="b" l="l" r="r" t="t"/>
              <a:pathLst>
                <a:path extrusionOk="0" h="3739" w="4951">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2"/>
            <p:cNvSpPr/>
            <p:nvPr/>
          </p:nvSpPr>
          <p:spPr>
            <a:xfrm>
              <a:off x="1726225" y="3634675"/>
              <a:ext cx="181625" cy="758150"/>
            </a:xfrm>
            <a:custGeom>
              <a:rect b="b" l="l" r="r" t="t"/>
              <a:pathLst>
                <a:path extrusionOk="0" h="30326" w="7265">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1690850" y="4417675"/>
              <a:ext cx="32975" cy="40550"/>
            </a:xfrm>
            <a:custGeom>
              <a:rect b="b" l="l" r="r" t="t"/>
              <a:pathLst>
                <a:path extrusionOk="0" h="1622" w="1319">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4" name="Shape 3604"/>
        <p:cNvGrpSpPr/>
        <p:nvPr/>
      </p:nvGrpSpPr>
      <p:grpSpPr>
        <a:xfrm>
          <a:off x="0" y="0"/>
          <a:ext cx="0" cy="0"/>
          <a:chOff x="0" y="0"/>
          <a:chExt cx="0" cy="0"/>
        </a:xfrm>
      </p:grpSpPr>
      <p:sp>
        <p:nvSpPr>
          <p:cNvPr id="3605" name="Google Shape;3605;p63"/>
          <p:cNvSpPr txBox="1"/>
          <p:nvPr>
            <p:ph type="title"/>
          </p:nvPr>
        </p:nvSpPr>
        <p:spPr>
          <a:xfrm>
            <a:off x="2105425" y="384048"/>
            <a:ext cx="49377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Thanks!</a:t>
            </a:r>
            <a:endParaRPr sz="7200"/>
          </a:p>
        </p:txBody>
      </p:sp>
      <p:sp>
        <p:nvSpPr>
          <p:cNvPr id="3606" name="Google Shape;3606;p63"/>
          <p:cNvSpPr txBox="1"/>
          <p:nvPr>
            <p:ph idx="1" type="subTitle"/>
          </p:nvPr>
        </p:nvSpPr>
        <p:spPr>
          <a:xfrm>
            <a:off x="3017520" y="1709928"/>
            <a:ext cx="3099900" cy="143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t/>
            </a:r>
            <a:endParaRPr>
              <a:solidFill>
                <a:srgbClr val="595959"/>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indent="0" lvl="0" marL="0" rtl="0" algn="ctr">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p:nvPr>
            <p:ph idx="4294967295" type="subTitle"/>
          </p:nvPr>
        </p:nvSpPr>
        <p:spPr>
          <a:xfrm>
            <a:off x="2673650" y="4233275"/>
            <a:ext cx="37932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63"/>
            <p:cNvSpPr/>
            <p:nvPr/>
          </p:nvSpPr>
          <p:spPr>
            <a:xfrm>
              <a:off x="5074766" y="3214044"/>
              <a:ext cx="340022" cy="277263"/>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5"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7"/>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7"/>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7"/>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7"/>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7"/>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7"/>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7"/>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7"/>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7"/>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7"/>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7"/>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7"/>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7"/>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7"/>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7"/>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7"/>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7"/>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7"/>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7"/>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7"/>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7"/>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7"/>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7"/>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7"/>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7"/>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7"/>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7"/>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7"/>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7"/>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7"/>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7"/>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7"/>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7"/>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7"/>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7"/>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7"/>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7"/>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7"/>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7"/>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7"/>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7"/>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7"/>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7"/>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7"/>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7"/>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7"/>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7"/>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7"/>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7"/>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7"/>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7"/>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7"/>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7"/>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7"/>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7"/>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7"/>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7"/>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7"/>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7"/>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7"/>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7"/>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7"/>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7"/>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7"/>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7"/>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7"/>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7"/>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7"/>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7"/>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7"/>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7"/>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7"/>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7"/>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7"/>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7"/>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7"/>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7"/>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7"/>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7"/>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7"/>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7"/>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7"/>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7"/>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7"/>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7"/>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7"/>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7"/>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7"/>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7"/>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7"/>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7"/>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7"/>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7"/>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7"/>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7"/>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7"/>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7"/>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7"/>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7"/>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7"/>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7"/>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7"/>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7"/>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7"/>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7"/>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7"/>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7"/>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7"/>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7"/>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7"/>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7"/>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7"/>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7"/>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7"/>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7"/>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7"/>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7"/>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7"/>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7"/>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7"/>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7"/>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7"/>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7"/>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7"/>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7"/>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7"/>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7"/>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7"/>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7"/>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7"/>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7"/>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7"/>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7"/>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7"/>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7"/>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7"/>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7"/>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7"/>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7"/>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7"/>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7"/>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7"/>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7"/>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7"/>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7"/>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7"/>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7"/>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7"/>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7"/>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7"/>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7"/>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7"/>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7"/>
            <p:cNvSpPr/>
            <p:nvPr/>
          </p:nvSpPr>
          <p:spPr>
            <a:xfrm>
              <a:off x="1150400" y="4228175"/>
              <a:ext cx="1488100" cy="25"/>
            </a:xfrm>
            <a:custGeom>
              <a:rect b="b" l="l" r="r" t="t"/>
              <a:pathLst>
                <a:path extrusionOk="0" h="1" w="59524">
                  <a:moveTo>
                    <a:pt x="59523" y="1"/>
                  </a:moveTo>
                  <a:lnTo>
                    <a:pt x="1"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7"/>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7"/>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7"/>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7"/>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7"/>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7"/>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7"/>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7"/>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7"/>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7"/>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7"/>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7"/>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7"/>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7"/>
              <p:cNvSpPr/>
              <p:nvPr/>
            </p:nvSpPr>
            <p:spPr>
              <a:xfrm>
                <a:off x="1001931" y="1912710"/>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7"/>
              <p:cNvSpPr/>
              <p:nvPr/>
            </p:nvSpPr>
            <p:spPr>
              <a:xfrm>
                <a:off x="1001931" y="2990252"/>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7"/>
              <p:cNvSpPr/>
              <p:nvPr/>
            </p:nvSpPr>
            <p:spPr>
              <a:xfrm>
                <a:off x="1001931" y="4067797"/>
                <a:ext cx="465600" cy="465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sp>
        <p:nvSpPr>
          <p:cNvPr id="2138" name="Google Shape;2138;p37"/>
          <p:cNvSpPr txBox="1"/>
          <p:nvPr>
            <p:ph type="title"/>
          </p:nvPr>
        </p:nvSpPr>
        <p:spPr>
          <a:xfrm>
            <a:off x="5907024" y="356616"/>
            <a:ext cx="2615100" cy="57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2139" name="Google Shape;2139;p37"/>
          <p:cNvSpPr txBox="1"/>
          <p:nvPr>
            <p:ph idx="2" type="subTitle"/>
          </p:nvPr>
        </p:nvSpPr>
        <p:spPr>
          <a:xfrm>
            <a:off x="1664208" y="713232"/>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a:t>
            </a:r>
            <a:r>
              <a:rPr lang="en" sz="1600">
                <a:solidFill>
                  <a:schemeClr val="dk2"/>
                </a:solidFill>
                <a:latin typeface="Barlow Semi Condensed"/>
                <a:ea typeface="Barlow Semi Condensed"/>
                <a:cs typeface="Barlow Semi Condensed"/>
                <a:sym typeface="Barlow Semi Condensed"/>
              </a:rPr>
              <a:t>ou could describe the</a:t>
            </a:r>
            <a:endParaRPr sz="1600">
              <a:solidFill>
                <a:schemeClr val="dk2"/>
              </a:solidFill>
              <a:latin typeface="Barlow Semi Condensed"/>
              <a:ea typeface="Barlow Semi Condensed"/>
              <a:cs typeface="Barlow Semi Condensed"/>
              <a:sym typeface="Barlow Semi Condensed"/>
            </a:endParaRPr>
          </a:p>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140" name="Google Shape;2140;p37"/>
          <p:cNvSpPr txBox="1"/>
          <p:nvPr>
            <p:ph idx="1" type="subTitle"/>
          </p:nvPr>
        </p:nvSpPr>
        <p:spPr>
          <a:xfrm>
            <a:off x="1664208" y="429768"/>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Problem &amp; Solution</a:t>
            </a:r>
            <a:endParaRPr/>
          </a:p>
        </p:txBody>
      </p:sp>
      <p:sp>
        <p:nvSpPr>
          <p:cNvPr id="2141" name="Google Shape;2141;p37"/>
          <p:cNvSpPr txBox="1"/>
          <p:nvPr>
            <p:ph idx="3" type="subTitle"/>
          </p:nvPr>
        </p:nvSpPr>
        <p:spPr>
          <a:xfrm>
            <a:off x="1664208" y="1508760"/>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Market Analysis and Target</a:t>
            </a:r>
            <a:endParaRPr/>
          </a:p>
        </p:txBody>
      </p:sp>
      <p:sp>
        <p:nvSpPr>
          <p:cNvPr id="2142" name="Google Shape;2142;p37"/>
          <p:cNvSpPr txBox="1"/>
          <p:nvPr>
            <p:ph idx="4" type="subTitle"/>
          </p:nvPr>
        </p:nvSpPr>
        <p:spPr>
          <a:xfrm>
            <a:off x="1664208" y="1792224"/>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3" name="Google Shape;2143;p37"/>
          <p:cNvSpPr txBox="1"/>
          <p:nvPr>
            <p:ph idx="5" type="subTitle"/>
          </p:nvPr>
        </p:nvSpPr>
        <p:spPr>
          <a:xfrm>
            <a:off x="1664208" y="2587752"/>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Process</a:t>
            </a:r>
            <a:endParaRPr/>
          </a:p>
        </p:txBody>
      </p:sp>
      <p:sp>
        <p:nvSpPr>
          <p:cNvPr id="2144" name="Google Shape;2144;p37"/>
          <p:cNvSpPr txBox="1"/>
          <p:nvPr>
            <p:ph idx="6" type="subTitle"/>
          </p:nvPr>
        </p:nvSpPr>
        <p:spPr>
          <a:xfrm>
            <a:off x="1664208" y="2871216"/>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p:nvPr>
            <p:ph idx="7" type="subTitle"/>
          </p:nvPr>
        </p:nvSpPr>
        <p:spPr>
          <a:xfrm>
            <a:off x="1664208" y="3666744"/>
            <a:ext cx="26151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p:nvPr>
            <p:ph idx="8" type="subTitle"/>
          </p:nvPr>
        </p:nvSpPr>
        <p:spPr>
          <a:xfrm>
            <a:off x="1664208" y="3950208"/>
            <a:ext cx="2615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could describe the</a:t>
            </a:r>
            <a:endParaRPr/>
          </a:p>
          <a:p>
            <a:pPr indent="0" lvl="0" marL="0" rtl="0" algn="l">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p:nvPr>
            <p:ph idx="9" type="title"/>
          </p:nvPr>
        </p:nvSpPr>
        <p:spPr>
          <a:xfrm>
            <a:off x="813816" y="72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48" name="Google Shape;2148;p37"/>
          <p:cNvSpPr txBox="1"/>
          <p:nvPr>
            <p:ph idx="13" type="title"/>
          </p:nvPr>
        </p:nvSpPr>
        <p:spPr>
          <a:xfrm>
            <a:off x="813816" y="1801368"/>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49" name="Google Shape;2149;p37"/>
          <p:cNvSpPr txBox="1"/>
          <p:nvPr>
            <p:ph idx="14" type="title"/>
          </p:nvPr>
        </p:nvSpPr>
        <p:spPr>
          <a:xfrm>
            <a:off x="813816" y="2880360"/>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50" name="Google Shape;2150;p37"/>
          <p:cNvSpPr txBox="1"/>
          <p:nvPr>
            <p:ph idx="15" type="title"/>
          </p:nvPr>
        </p:nvSpPr>
        <p:spPr>
          <a:xfrm>
            <a:off x="813816" y="3959352"/>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4" name="Shape 3624"/>
        <p:cNvGrpSpPr/>
        <p:nvPr/>
      </p:nvGrpSpPr>
      <p:grpSpPr>
        <a:xfrm>
          <a:off x="0" y="0"/>
          <a:ext cx="0" cy="0"/>
          <a:chOff x="0" y="0"/>
          <a:chExt cx="0" cy="0"/>
        </a:xfrm>
      </p:grpSpPr>
      <p:sp>
        <p:nvSpPr>
          <p:cNvPr id="3625" name="Google Shape;3625;p64"/>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4"/>
            <p:cNvSpPr/>
            <p:nvPr/>
          </p:nvSpPr>
          <p:spPr>
            <a:xfrm>
              <a:off x="1543000" y="778275"/>
              <a:ext cx="4748550" cy="3293100"/>
            </a:xfrm>
            <a:custGeom>
              <a:rect b="b" l="l" r="r" t="t"/>
              <a:pathLst>
                <a:path extrusionOk="0" h="131724" w="189942">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4"/>
            <p:cNvSpPr/>
            <p:nvPr/>
          </p:nvSpPr>
          <p:spPr>
            <a:xfrm>
              <a:off x="2633500" y="1376825"/>
              <a:ext cx="426725" cy="34575"/>
            </a:xfrm>
            <a:custGeom>
              <a:rect b="b" l="l" r="r" t="t"/>
              <a:pathLst>
                <a:path extrusionOk="0" h="1383" w="17069">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4"/>
            <p:cNvSpPr/>
            <p:nvPr/>
          </p:nvSpPr>
          <p:spPr>
            <a:xfrm>
              <a:off x="1543000" y="778150"/>
              <a:ext cx="4652125" cy="3230550"/>
            </a:xfrm>
            <a:custGeom>
              <a:rect b="b" l="l" r="r" t="t"/>
              <a:pathLst>
                <a:path extrusionOk="0" h="129222" w="186085">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4"/>
            <p:cNvSpPr/>
            <p:nvPr/>
          </p:nvSpPr>
          <p:spPr>
            <a:xfrm>
              <a:off x="3805950" y="681700"/>
              <a:ext cx="395400" cy="385775"/>
            </a:xfrm>
            <a:custGeom>
              <a:rect b="b" l="l" r="r" t="t"/>
              <a:pathLst>
                <a:path extrusionOk="0" h="15431" w="15816">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4"/>
            <p:cNvSpPr/>
            <p:nvPr/>
          </p:nvSpPr>
          <p:spPr>
            <a:xfrm>
              <a:off x="3798725" y="675275"/>
              <a:ext cx="409050" cy="399425"/>
            </a:xfrm>
            <a:custGeom>
              <a:rect b="b" l="l" r="r" t="t"/>
              <a:pathLst>
                <a:path extrusionOk="0" h="15977" w="16362">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4"/>
            <p:cNvSpPr/>
            <p:nvPr/>
          </p:nvSpPr>
          <p:spPr>
            <a:xfrm>
              <a:off x="3784250" y="990300"/>
              <a:ext cx="432375" cy="365650"/>
            </a:xfrm>
            <a:custGeom>
              <a:rect b="b" l="l" r="r" t="t"/>
              <a:pathLst>
                <a:path extrusionOk="0" h="14626" w="17295">
                  <a:moveTo>
                    <a:pt x="1" y="0"/>
                  </a:moveTo>
                  <a:lnTo>
                    <a:pt x="1" y="14626"/>
                  </a:lnTo>
                  <a:lnTo>
                    <a:pt x="17295" y="14626"/>
                  </a:lnTo>
                  <a:lnTo>
                    <a:pt x="17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4"/>
            <p:cNvSpPr/>
            <p:nvPr/>
          </p:nvSpPr>
          <p:spPr>
            <a:xfrm>
              <a:off x="3777825" y="983875"/>
              <a:ext cx="446025" cy="378525"/>
            </a:xfrm>
            <a:custGeom>
              <a:rect b="b" l="l" r="r" t="t"/>
              <a:pathLst>
                <a:path extrusionOk="0" h="15141" w="17841">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4"/>
            <p:cNvSpPr/>
            <p:nvPr/>
          </p:nvSpPr>
          <p:spPr>
            <a:xfrm>
              <a:off x="3951400" y="1095575"/>
              <a:ext cx="94050" cy="171175"/>
            </a:xfrm>
            <a:custGeom>
              <a:rect b="b" l="l" r="r" t="t"/>
              <a:pathLst>
                <a:path extrusionOk="0" h="6847" w="3762">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4"/>
            <p:cNvSpPr/>
            <p:nvPr/>
          </p:nvSpPr>
          <p:spPr>
            <a:xfrm>
              <a:off x="3944975" y="1088325"/>
              <a:ext cx="107725" cy="184875"/>
            </a:xfrm>
            <a:custGeom>
              <a:rect b="b" l="l" r="r" t="t"/>
              <a:pathLst>
                <a:path extrusionOk="0" h="7395" w="4309">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4"/>
            <p:cNvSpPr/>
            <p:nvPr/>
          </p:nvSpPr>
          <p:spPr>
            <a:xfrm>
              <a:off x="5385850" y="2484200"/>
              <a:ext cx="396200" cy="386575"/>
            </a:xfrm>
            <a:custGeom>
              <a:rect b="b" l="l" r="r" t="t"/>
              <a:pathLst>
                <a:path extrusionOk="0" h="15463" w="15848">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4"/>
            <p:cNvSpPr/>
            <p:nvPr/>
          </p:nvSpPr>
          <p:spPr>
            <a:xfrm>
              <a:off x="5379425" y="2477775"/>
              <a:ext cx="409050" cy="399425"/>
            </a:xfrm>
            <a:custGeom>
              <a:rect b="b" l="l" r="r" t="t"/>
              <a:pathLst>
                <a:path extrusionOk="0" h="15977" w="16362">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4"/>
            <p:cNvSpPr/>
            <p:nvPr/>
          </p:nvSpPr>
          <p:spPr>
            <a:xfrm>
              <a:off x="5364950" y="2793600"/>
              <a:ext cx="432375" cy="364875"/>
            </a:xfrm>
            <a:custGeom>
              <a:rect b="b" l="l" r="r" t="t"/>
              <a:pathLst>
                <a:path extrusionOk="0" h="14595" w="17295">
                  <a:moveTo>
                    <a:pt x="1" y="1"/>
                  </a:moveTo>
                  <a:lnTo>
                    <a:pt x="1" y="14594"/>
                  </a:lnTo>
                  <a:lnTo>
                    <a:pt x="17295" y="14594"/>
                  </a:lnTo>
                  <a:lnTo>
                    <a:pt x="17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4"/>
            <p:cNvSpPr/>
            <p:nvPr/>
          </p:nvSpPr>
          <p:spPr>
            <a:xfrm>
              <a:off x="5358525" y="2787175"/>
              <a:ext cx="445225" cy="378525"/>
            </a:xfrm>
            <a:custGeom>
              <a:rect b="b" l="l" r="r" t="t"/>
              <a:pathLst>
                <a:path extrusionOk="0" h="15141" w="17809">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4"/>
            <p:cNvSpPr/>
            <p:nvPr/>
          </p:nvSpPr>
          <p:spPr>
            <a:xfrm>
              <a:off x="5532100" y="2898075"/>
              <a:ext cx="94050" cy="171200"/>
            </a:xfrm>
            <a:custGeom>
              <a:rect b="b" l="l" r="r" t="t"/>
              <a:pathLst>
                <a:path extrusionOk="0" h="6848" w="3762">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4"/>
            <p:cNvSpPr/>
            <p:nvPr/>
          </p:nvSpPr>
          <p:spPr>
            <a:xfrm>
              <a:off x="5524875" y="2891650"/>
              <a:ext cx="107700" cy="184850"/>
            </a:xfrm>
            <a:custGeom>
              <a:rect b="b" l="l" r="r" t="t"/>
              <a:pathLst>
                <a:path extrusionOk="0" h="7394" w="4308">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4"/>
            <p:cNvSpPr/>
            <p:nvPr/>
          </p:nvSpPr>
          <p:spPr>
            <a:xfrm>
              <a:off x="2205975" y="2484200"/>
              <a:ext cx="396200" cy="386575"/>
            </a:xfrm>
            <a:custGeom>
              <a:rect b="b" l="l" r="r" t="t"/>
              <a:pathLst>
                <a:path extrusionOk="0" h="15463" w="15848">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4"/>
            <p:cNvSpPr/>
            <p:nvPr/>
          </p:nvSpPr>
          <p:spPr>
            <a:xfrm>
              <a:off x="2199550" y="2477775"/>
              <a:ext cx="409050" cy="399425"/>
            </a:xfrm>
            <a:custGeom>
              <a:rect b="b" l="l" r="r" t="t"/>
              <a:pathLst>
                <a:path extrusionOk="0" h="15977" w="16362">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4"/>
            <p:cNvSpPr/>
            <p:nvPr/>
          </p:nvSpPr>
          <p:spPr>
            <a:xfrm>
              <a:off x="2185075" y="2793600"/>
              <a:ext cx="432375" cy="364875"/>
            </a:xfrm>
            <a:custGeom>
              <a:rect b="b" l="l" r="r" t="t"/>
              <a:pathLst>
                <a:path extrusionOk="0" h="14595" w="17295">
                  <a:moveTo>
                    <a:pt x="1" y="1"/>
                  </a:moveTo>
                  <a:lnTo>
                    <a:pt x="1" y="14594"/>
                  </a:lnTo>
                  <a:lnTo>
                    <a:pt x="17294" y="14594"/>
                  </a:lnTo>
                  <a:lnTo>
                    <a:pt x="172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4"/>
            <p:cNvSpPr/>
            <p:nvPr/>
          </p:nvSpPr>
          <p:spPr>
            <a:xfrm>
              <a:off x="2178650" y="2787175"/>
              <a:ext cx="446025" cy="378525"/>
            </a:xfrm>
            <a:custGeom>
              <a:rect b="b" l="l" r="r" t="t"/>
              <a:pathLst>
                <a:path extrusionOk="0" h="15141" w="17841">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4"/>
            <p:cNvSpPr/>
            <p:nvPr/>
          </p:nvSpPr>
          <p:spPr>
            <a:xfrm>
              <a:off x="2352225" y="2898075"/>
              <a:ext cx="94050" cy="171200"/>
            </a:xfrm>
            <a:custGeom>
              <a:rect b="b" l="l" r="r" t="t"/>
              <a:pathLst>
                <a:path extrusionOk="0" h="6848" w="3762">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4"/>
            <p:cNvSpPr/>
            <p:nvPr/>
          </p:nvSpPr>
          <p:spPr>
            <a:xfrm>
              <a:off x="2345800" y="2891650"/>
              <a:ext cx="107700" cy="184850"/>
            </a:xfrm>
            <a:custGeom>
              <a:rect b="b" l="l" r="r" t="t"/>
              <a:pathLst>
                <a:path extrusionOk="0" h="7394" w="4308">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4"/>
            <p:cNvSpPr/>
            <p:nvPr/>
          </p:nvSpPr>
          <p:spPr>
            <a:xfrm>
              <a:off x="5929100" y="2603650"/>
              <a:ext cx="129400" cy="472250"/>
            </a:xfrm>
            <a:custGeom>
              <a:rect b="b" l="l" r="r" t="t"/>
              <a:pathLst>
                <a:path extrusionOk="0" h="18890" w="5176">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4"/>
            <p:cNvSpPr/>
            <p:nvPr/>
          </p:nvSpPr>
          <p:spPr>
            <a:xfrm>
              <a:off x="6023125" y="2663900"/>
              <a:ext cx="100475" cy="350100"/>
            </a:xfrm>
            <a:custGeom>
              <a:rect b="b" l="l" r="r" t="t"/>
              <a:pathLst>
                <a:path extrusionOk="0" h="14004" w="4019">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4"/>
            <p:cNvSpPr/>
            <p:nvPr/>
          </p:nvSpPr>
          <p:spPr>
            <a:xfrm>
              <a:off x="6109100" y="2725025"/>
              <a:ext cx="81200" cy="228850"/>
            </a:xfrm>
            <a:custGeom>
              <a:rect b="b" l="l" r="r" t="t"/>
              <a:pathLst>
                <a:path extrusionOk="0" h="9154" w="3248">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4"/>
            <p:cNvSpPr/>
            <p:nvPr/>
          </p:nvSpPr>
          <p:spPr>
            <a:xfrm>
              <a:off x="1945600" y="2603650"/>
              <a:ext cx="128600" cy="472250"/>
            </a:xfrm>
            <a:custGeom>
              <a:rect b="b" l="l" r="r" t="t"/>
              <a:pathLst>
                <a:path extrusionOk="0" h="18890" w="5144">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4"/>
            <p:cNvSpPr/>
            <p:nvPr/>
          </p:nvSpPr>
          <p:spPr>
            <a:xfrm>
              <a:off x="1879700" y="2663900"/>
              <a:ext cx="101275" cy="350100"/>
            </a:xfrm>
            <a:custGeom>
              <a:rect b="b" l="l" r="r" t="t"/>
              <a:pathLst>
                <a:path extrusionOk="0" h="14004" w="4051">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4"/>
            <p:cNvSpPr/>
            <p:nvPr/>
          </p:nvSpPr>
          <p:spPr>
            <a:xfrm>
              <a:off x="1813800" y="2725025"/>
              <a:ext cx="81200" cy="228850"/>
            </a:xfrm>
            <a:custGeom>
              <a:rect b="b" l="l" r="r" t="t"/>
              <a:pathLst>
                <a:path extrusionOk="0" h="9154" w="3248">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4"/>
            <p:cNvSpPr/>
            <p:nvPr/>
          </p:nvSpPr>
          <p:spPr>
            <a:xfrm>
              <a:off x="3763375" y="496075"/>
              <a:ext cx="476550" cy="127800"/>
            </a:xfrm>
            <a:custGeom>
              <a:rect b="b" l="l" r="r" t="t"/>
              <a:pathLst>
                <a:path extrusionOk="0" h="5112" w="19062">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4"/>
            <p:cNvSpPr/>
            <p:nvPr/>
          </p:nvSpPr>
          <p:spPr>
            <a:xfrm>
              <a:off x="3824450" y="430175"/>
              <a:ext cx="356025" cy="100475"/>
            </a:xfrm>
            <a:custGeom>
              <a:rect b="b" l="l" r="r" t="t"/>
              <a:pathLst>
                <a:path extrusionOk="0" h="4019" w="14241">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4"/>
            <p:cNvSpPr/>
            <p:nvPr/>
          </p:nvSpPr>
          <p:spPr>
            <a:xfrm>
              <a:off x="3884700" y="363475"/>
              <a:ext cx="234700" cy="81200"/>
            </a:xfrm>
            <a:custGeom>
              <a:rect b="b" l="l" r="r" t="t"/>
              <a:pathLst>
                <a:path extrusionOk="0" h="3248" w="9388">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4"/>
            <p:cNvSpPr/>
            <p:nvPr/>
          </p:nvSpPr>
          <p:spPr>
            <a:xfrm>
              <a:off x="1808175" y="3778825"/>
              <a:ext cx="4317825" cy="1350100"/>
            </a:xfrm>
            <a:custGeom>
              <a:rect b="b" l="l" r="r" t="t"/>
              <a:pathLst>
                <a:path extrusionOk="0" h="54004" w="172713">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4"/>
            <p:cNvSpPr/>
            <p:nvPr/>
          </p:nvSpPr>
          <p:spPr>
            <a:xfrm>
              <a:off x="2021950" y="3784450"/>
              <a:ext cx="3933700" cy="1195000"/>
            </a:xfrm>
            <a:custGeom>
              <a:rect b="b" l="l" r="r" t="t"/>
              <a:pathLst>
                <a:path extrusionOk="0" h="47800" w="157348">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4"/>
            <p:cNvSpPr/>
            <p:nvPr/>
          </p:nvSpPr>
          <p:spPr>
            <a:xfrm>
              <a:off x="2014700" y="3778025"/>
              <a:ext cx="3948175" cy="1207850"/>
            </a:xfrm>
            <a:custGeom>
              <a:rect b="b" l="l" r="r" t="t"/>
              <a:pathLst>
                <a:path extrusionOk="0" h="48314" w="157927">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4"/>
            <p:cNvSpPr/>
            <p:nvPr/>
          </p:nvSpPr>
          <p:spPr>
            <a:xfrm>
              <a:off x="2234900" y="3729000"/>
              <a:ext cx="3507775" cy="1013375"/>
            </a:xfrm>
            <a:custGeom>
              <a:rect b="b" l="l" r="r" t="t"/>
              <a:pathLst>
                <a:path extrusionOk="0" h="40535" w="140311">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4"/>
            <p:cNvSpPr/>
            <p:nvPr/>
          </p:nvSpPr>
          <p:spPr>
            <a:xfrm>
              <a:off x="2228475" y="3722575"/>
              <a:ext cx="3520625" cy="1027050"/>
            </a:xfrm>
            <a:custGeom>
              <a:rect b="b" l="l" r="r" t="t"/>
              <a:pathLst>
                <a:path extrusionOk="0" h="41082" w="140825">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4"/>
            <p:cNvSpPr/>
            <p:nvPr/>
          </p:nvSpPr>
          <p:spPr>
            <a:xfrm>
              <a:off x="2389200" y="3774000"/>
              <a:ext cx="3199200" cy="890425"/>
            </a:xfrm>
            <a:custGeom>
              <a:rect b="b" l="l" r="r" t="t"/>
              <a:pathLst>
                <a:path extrusionOk="0" h="35617" w="127968">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4"/>
            <p:cNvSpPr/>
            <p:nvPr/>
          </p:nvSpPr>
          <p:spPr>
            <a:xfrm>
              <a:off x="2381950" y="3766775"/>
              <a:ext cx="3213675" cy="904900"/>
            </a:xfrm>
            <a:custGeom>
              <a:rect b="b" l="l" r="r" t="t"/>
              <a:pathLst>
                <a:path extrusionOk="0" h="36196" w="128547">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4"/>
            <p:cNvSpPr/>
            <p:nvPr/>
          </p:nvSpPr>
          <p:spPr>
            <a:xfrm>
              <a:off x="2410075" y="3918650"/>
              <a:ext cx="3157425" cy="745775"/>
            </a:xfrm>
            <a:custGeom>
              <a:rect b="b" l="l" r="r" t="t"/>
              <a:pathLst>
                <a:path extrusionOk="0" h="29831" w="126297">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4"/>
            <p:cNvSpPr/>
            <p:nvPr/>
          </p:nvSpPr>
          <p:spPr>
            <a:xfrm>
              <a:off x="2402050" y="3911425"/>
              <a:ext cx="3173475" cy="760250"/>
            </a:xfrm>
            <a:custGeom>
              <a:rect b="b" l="l" r="r" t="t"/>
              <a:pathLst>
                <a:path extrusionOk="0" h="30410" w="126939">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4"/>
            <p:cNvSpPr/>
            <p:nvPr/>
          </p:nvSpPr>
          <p:spPr>
            <a:xfrm>
              <a:off x="2373925" y="4551900"/>
              <a:ext cx="108500" cy="94850"/>
            </a:xfrm>
            <a:custGeom>
              <a:rect b="b" l="l" r="r" t="t"/>
              <a:pathLst>
                <a:path extrusionOk="0" h="3794" w="434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4"/>
            <p:cNvSpPr/>
            <p:nvPr/>
          </p:nvSpPr>
          <p:spPr>
            <a:xfrm>
              <a:off x="2367500" y="4545475"/>
              <a:ext cx="121375" cy="108525"/>
            </a:xfrm>
            <a:custGeom>
              <a:rect b="b" l="l" r="r" t="t"/>
              <a:pathLst>
                <a:path extrusionOk="0" h="4341" w="4855">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4"/>
            <p:cNvSpPr/>
            <p:nvPr/>
          </p:nvSpPr>
          <p:spPr>
            <a:xfrm>
              <a:off x="3153425" y="4759225"/>
              <a:ext cx="108525" cy="94875"/>
            </a:xfrm>
            <a:custGeom>
              <a:rect b="b" l="l" r="r" t="t"/>
              <a:pathLst>
                <a:path extrusionOk="0" h="3795" w="4341">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4"/>
            <p:cNvSpPr/>
            <p:nvPr/>
          </p:nvSpPr>
          <p:spPr>
            <a:xfrm>
              <a:off x="3147000" y="4752000"/>
              <a:ext cx="121375" cy="108525"/>
            </a:xfrm>
            <a:custGeom>
              <a:rect b="b" l="l" r="r" t="t"/>
              <a:pathLst>
                <a:path extrusionOk="0" h="4341" w="4855">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4"/>
            <p:cNvSpPr/>
            <p:nvPr/>
          </p:nvSpPr>
          <p:spPr>
            <a:xfrm>
              <a:off x="4080800" y="4793000"/>
              <a:ext cx="108500" cy="94850"/>
            </a:xfrm>
            <a:custGeom>
              <a:rect b="b" l="l" r="r" t="t"/>
              <a:pathLst>
                <a:path extrusionOk="0" h="3794" w="434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4"/>
            <p:cNvSpPr/>
            <p:nvPr/>
          </p:nvSpPr>
          <p:spPr>
            <a:xfrm>
              <a:off x="4074375" y="4786550"/>
              <a:ext cx="121350" cy="107725"/>
            </a:xfrm>
            <a:custGeom>
              <a:rect b="b" l="l" r="r" t="t"/>
              <a:pathLst>
                <a:path extrusionOk="0" h="4309" w="4854">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4"/>
            <p:cNvSpPr/>
            <p:nvPr/>
          </p:nvSpPr>
          <p:spPr>
            <a:xfrm>
              <a:off x="5001725" y="4711825"/>
              <a:ext cx="107700" cy="94850"/>
            </a:xfrm>
            <a:custGeom>
              <a:rect b="b" l="l" r="r" t="t"/>
              <a:pathLst>
                <a:path extrusionOk="0" h="3794" w="4308">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4"/>
            <p:cNvSpPr/>
            <p:nvPr/>
          </p:nvSpPr>
          <p:spPr>
            <a:xfrm>
              <a:off x="4994500" y="4705400"/>
              <a:ext cx="122175" cy="107700"/>
            </a:xfrm>
            <a:custGeom>
              <a:rect b="b" l="l" r="r" t="t"/>
              <a:pathLst>
                <a:path extrusionOk="0" h="4308" w="4887">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4"/>
            <p:cNvSpPr/>
            <p:nvPr/>
          </p:nvSpPr>
          <p:spPr>
            <a:xfrm>
              <a:off x="5597200" y="4494850"/>
              <a:ext cx="108525" cy="94850"/>
            </a:xfrm>
            <a:custGeom>
              <a:rect b="b" l="l" r="r" t="t"/>
              <a:pathLst>
                <a:path extrusionOk="0" h="3794" w="4341">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4"/>
            <p:cNvSpPr/>
            <p:nvPr/>
          </p:nvSpPr>
          <p:spPr>
            <a:xfrm>
              <a:off x="5589975" y="4488425"/>
              <a:ext cx="122175" cy="108500"/>
            </a:xfrm>
            <a:custGeom>
              <a:rect b="b" l="l" r="r" t="t"/>
              <a:pathLst>
                <a:path extrusionOk="0" h="4340" w="4887">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4"/>
            <p:cNvSpPr/>
            <p:nvPr/>
          </p:nvSpPr>
          <p:spPr>
            <a:xfrm>
              <a:off x="5777200" y="4211900"/>
              <a:ext cx="125400" cy="83625"/>
            </a:xfrm>
            <a:custGeom>
              <a:rect b="b" l="l" r="r" t="t"/>
              <a:pathLst>
                <a:path extrusionOk="0" h="3345" w="5016">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4"/>
            <p:cNvSpPr/>
            <p:nvPr/>
          </p:nvSpPr>
          <p:spPr>
            <a:xfrm>
              <a:off x="5777200" y="4204750"/>
              <a:ext cx="125400" cy="97250"/>
            </a:xfrm>
            <a:custGeom>
              <a:rect b="b" l="l" r="r" t="t"/>
              <a:pathLst>
                <a:path extrusionOk="0" h="3890" w="5016">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4"/>
            <p:cNvSpPr/>
            <p:nvPr/>
          </p:nvSpPr>
          <p:spPr>
            <a:xfrm>
              <a:off x="2074975" y="4211900"/>
              <a:ext cx="125400" cy="83625"/>
            </a:xfrm>
            <a:custGeom>
              <a:rect b="b" l="l" r="r" t="t"/>
              <a:pathLst>
                <a:path extrusionOk="0" h="3345" w="5016">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4"/>
            <p:cNvSpPr/>
            <p:nvPr/>
          </p:nvSpPr>
          <p:spPr>
            <a:xfrm>
              <a:off x="2074975" y="4204750"/>
              <a:ext cx="125400" cy="97250"/>
            </a:xfrm>
            <a:custGeom>
              <a:rect b="b" l="l" r="r" t="t"/>
              <a:pathLst>
                <a:path extrusionOk="0" h="3890" w="5016">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4"/>
            <p:cNvSpPr/>
            <p:nvPr/>
          </p:nvSpPr>
          <p:spPr>
            <a:xfrm>
              <a:off x="2379550" y="3664725"/>
              <a:ext cx="13675" cy="457275"/>
            </a:xfrm>
            <a:custGeom>
              <a:rect b="b" l="l" r="r" t="t"/>
              <a:pathLst>
                <a:path extrusionOk="0" h="18291" w="547">
                  <a:moveTo>
                    <a:pt x="1" y="0"/>
                  </a:moveTo>
                  <a:lnTo>
                    <a:pt x="1" y="18290"/>
                  </a:lnTo>
                  <a:lnTo>
                    <a:pt x="547" y="18290"/>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4"/>
            <p:cNvSpPr/>
            <p:nvPr/>
          </p:nvSpPr>
          <p:spPr>
            <a:xfrm>
              <a:off x="2675275" y="4226450"/>
              <a:ext cx="12875" cy="229050"/>
            </a:xfrm>
            <a:custGeom>
              <a:rect b="b" l="l" r="r" t="t"/>
              <a:pathLst>
                <a:path extrusionOk="0" h="9162" w="515">
                  <a:moveTo>
                    <a:pt x="1" y="0"/>
                  </a:moveTo>
                  <a:lnTo>
                    <a:pt x="1" y="9161"/>
                  </a:lnTo>
                  <a:lnTo>
                    <a:pt x="515" y="9161"/>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4"/>
            <p:cNvSpPr/>
            <p:nvPr/>
          </p:nvSpPr>
          <p:spPr>
            <a:xfrm>
              <a:off x="2675275" y="3712925"/>
              <a:ext cx="12875" cy="456475"/>
            </a:xfrm>
            <a:custGeom>
              <a:rect b="b" l="l" r="r" t="t"/>
              <a:pathLst>
                <a:path extrusionOk="0" h="18259" w="515">
                  <a:moveTo>
                    <a:pt x="1" y="1"/>
                  </a:moveTo>
                  <a:lnTo>
                    <a:pt x="1"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4"/>
            <p:cNvSpPr/>
            <p:nvPr/>
          </p:nvSpPr>
          <p:spPr>
            <a:xfrm>
              <a:off x="5312725" y="4017500"/>
              <a:ext cx="12875" cy="456475"/>
            </a:xfrm>
            <a:custGeom>
              <a:rect b="b" l="l" r="r" t="t"/>
              <a:pathLst>
                <a:path extrusionOk="0" h="18259" w="515">
                  <a:moveTo>
                    <a:pt x="0" y="1"/>
                  </a:moveTo>
                  <a:lnTo>
                    <a:pt x="0" y="18259"/>
                  </a:lnTo>
                  <a:lnTo>
                    <a:pt x="515" y="18259"/>
                  </a:lnTo>
                  <a:lnTo>
                    <a:pt x="5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4"/>
            <p:cNvSpPr/>
            <p:nvPr/>
          </p:nvSpPr>
          <p:spPr>
            <a:xfrm>
              <a:off x="5034675" y="3549000"/>
              <a:ext cx="13675" cy="1004525"/>
            </a:xfrm>
            <a:custGeom>
              <a:rect b="b" l="l" r="r" t="t"/>
              <a:pathLst>
                <a:path extrusionOk="0" h="40181" w="547">
                  <a:moveTo>
                    <a:pt x="1" y="0"/>
                  </a:moveTo>
                  <a:lnTo>
                    <a:pt x="1" y="40181"/>
                  </a:lnTo>
                  <a:lnTo>
                    <a:pt x="547" y="40181"/>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4"/>
            <p:cNvSpPr/>
            <p:nvPr/>
          </p:nvSpPr>
          <p:spPr>
            <a:xfrm>
              <a:off x="3883900" y="4445825"/>
              <a:ext cx="13700" cy="209775"/>
            </a:xfrm>
            <a:custGeom>
              <a:rect b="b" l="l" r="r" t="t"/>
              <a:pathLst>
                <a:path extrusionOk="0" h="8391" w="548">
                  <a:moveTo>
                    <a:pt x="1" y="1"/>
                  </a:moveTo>
                  <a:lnTo>
                    <a:pt x="1" y="8390"/>
                  </a:lnTo>
                  <a:lnTo>
                    <a:pt x="547" y="839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4"/>
            <p:cNvSpPr/>
            <p:nvPr/>
          </p:nvSpPr>
          <p:spPr>
            <a:xfrm>
              <a:off x="3005550" y="4067325"/>
              <a:ext cx="13700" cy="511925"/>
            </a:xfrm>
            <a:custGeom>
              <a:rect b="b" l="l" r="r" t="t"/>
              <a:pathLst>
                <a:path extrusionOk="0" h="20477" w="548">
                  <a:moveTo>
                    <a:pt x="1" y="1"/>
                  </a:moveTo>
                  <a:lnTo>
                    <a:pt x="1" y="20477"/>
                  </a:lnTo>
                  <a:lnTo>
                    <a:pt x="547" y="20477"/>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4"/>
            <p:cNvSpPr/>
            <p:nvPr/>
          </p:nvSpPr>
          <p:spPr>
            <a:xfrm>
              <a:off x="4566975" y="4538250"/>
              <a:ext cx="13675" cy="103675"/>
            </a:xfrm>
            <a:custGeom>
              <a:rect b="b" l="l" r="r" t="t"/>
              <a:pathLst>
                <a:path extrusionOk="0" h="4147" w="547">
                  <a:moveTo>
                    <a:pt x="1" y="0"/>
                  </a:moveTo>
                  <a:lnTo>
                    <a:pt x="1" y="4147"/>
                  </a:lnTo>
                  <a:lnTo>
                    <a:pt x="547" y="4147"/>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4"/>
            <p:cNvSpPr/>
            <p:nvPr/>
          </p:nvSpPr>
          <p:spPr>
            <a:xfrm>
              <a:off x="4566975" y="4294750"/>
              <a:ext cx="13675" cy="211375"/>
            </a:xfrm>
            <a:custGeom>
              <a:rect b="b" l="l" r="r" t="t"/>
              <a:pathLst>
                <a:path extrusionOk="0" h="8455" w="547">
                  <a:moveTo>
                    <a:pt x="1" y="0"/>
                  </a:moveTo>
                  <a:lnTo>
                    <a:pt x="1" y="8454"/>
                  </a:lnTo>
                  <a:lnTo>
                    <a:pt x="547" y="8454"/>
                  </a:lnTo>
                  <a:lnTo>
                    <a:pt x="5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4"/>
            <p:cNvSpPr/>
            <p:nvPr/>
          </p:nvSpPr>
          <p:spPr>
            <a:xfrm>
              <a:off x="3883900" y="4236075"/>
              <a:ext cx="13700" cy="114150"/>
            </a:xfrm>
            <a:custGeom>
              <a:rect b="b" l="l" r="r" t="t"/>
              <a:pathLst>
                <a:path extrusionOk="0" h="4566" w="548">
                  <a:moveTo>
                    <a:pt x="1" y="1"/>
                  </a:moveTo>
                  <a:lnTo>
                    <a:pt x="1" y="4565"/>
                  </a:lnTo>
                  <a:lnTo>
                    <a:pt x="547" y="4565"/>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4"/>
            <p:cNvSpPr/>
            <p:nvPr/>
          </p:nvSpPr>
          <p:spPr>
            <a:xfrm>
              <a:off x="5312725" y="3703300"/>
              <a:ext cx="12875" cy="208950"/>
            </a:xfrm>
            <a:custGeom>
              <a:rect b="b" l="l" r="r" t="t"/>
              <a:pathLst>
                <a:path extrusionOk="0" h="8358" w="515">
                  <a:moveTo>
                    <a:pt x="0" y="0"/>
                  </a:moveTo>
                  <a:lnTo>
                    <a:pt x="0" y="8358"/>
                  </a:lnTo>
                  <a:lnTo>
                    <a:pt x="515" y="8358"/>
                  </a:lnTo>
                  <a:lnTo>
                    <a:pt x="5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4"/>
            <p:cNvSpPr/>
            <p:nvPr/>
          </p:nvSpPr>
          <p:spPr>
            <a:xfrm>
              <a:off x="5578725" y="3255675"/>
              <a:ext cx="13675" cy="1019000"/>
            </a:xfrm>
            <a:custGeom>
              <a:rect b="b" l="l" r="r" t="t"/>
              <a:pathLst>
                <a:path extrusionOk="0" h="40760" w="547">
                  <a:moveTo>
                    <a:pt x="0" y="1"/>
                  </a:moveTo>
                  <a:lnTo>
                    <a:pt x="0" y="40760"/>
                  </a:lnTo>
                  <a:lnTo>
                    <a:pt x="547" y="40760"/>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4"/>
            <p:cNvSpPr/>
            <p:nvPr/>
          </p:nvSpPr>
          <p:spPr>
            <a:xfrm>
              <a:off x="2379550" y="3351300"/>
              <a:ext cx="13675" cy="246750"/>
            </a:xfrm>
            <a:custGeom>
              <a:rect b="b" l="l" r="r" t="t"/>
              <a:pathLst>
                <a:path extrusionOk="0" h="9870" w="547">
                  <a:moveTo>
                    <a:pt x="1" y="1"/>
                  </a:moveTo>
                  <a:lnTo>
                    <a:pt x="1" y="9869"/>
                  </a:lnTo>
                  <a:lnTo>
                    <a:pt x="547" y="9869"/>
                  </a:lnTo>
                  <a:lnTo>
                    <a:pt x="5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4"/>
            <p:cNvSpPr/>
            <p:nvPr/>
          </p:nvSpPr>
          <p:spPr>
            <a:xfrm>
              <a:off x="4804850" y="2847450"/>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4"/>
            <p:cNvSpPr/>
            <p:nvPr/>
          </p:nvSpPr>
          <p:spPr>
            <a:xfrm>
              <a:off x="4797600" y="2840200"/>
              <a:ext cx="77175" cy="181650"/>
            </a:xfrm>
            <a:custGeom>
              <a:rect b="b" l="l" r="r" t="t"/>
              <a:pathLst>
                <a:path extrusionOk="0" h="7266" w="3087">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4"/>
            <p:cNvSpPr/>
            <p:nvPr/>
          </p:nvSpPr>
          <p:spPr>
            <a:xfrm>
              <a:off x="3151025" y="1597825"/>
              <a:ext cx="1674725" cy="363250"/>
            </a:xfrm>
            <a:custGeom>
              <a:rect b="b" l="l" r="r" t="t"/>
              <a:pathLst>
                <a:path extrusionOk="0" h="14530" w="66989">
                  <a:moveTo>
                    <a:pt x="0" y="0"/>
                  </a:moveTo>
                  <a:lnTo>
                    <a:pt x="0" y="14530"/>
                  </a:lnTo>
                  <a:lnTo>
                    <a:pt x="66989" y="14530"/>
                  </a:lnTo>
                  <a:lnTo>
                    <a:pt x="66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4"/>
            <p:cNvSpPr/>
            <p:nvPr/>
          </p:nvSpPr>
          <p:spPr>
            <a:xfrm>
              <a:off x="3143775" y="1591400"/>
              <a:ext cx="1688425" cy="376100"/>
            </a:xfrm>
            <a:custGeom>
              <a:rect b="b" l="l" r="r" t="t"/>
              <a:pathLst>
                <a:path extrusionOk="0" h="15044" w="67537">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4"/>
            <p:cNvSpPr/>
            <p:nvPr/>
          </p:nvSpPr>
          <p:spPr>
            <a:xfrm>
              <a:off x="480485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4"/>
            <p:cNvSpPr/>
            <p:nvPr/>
          </p:nvSpPr>
          <p:spPr>
            <a:xfrm>
              <a:off x="4797600" y="3832675"/>
              <a:ext cx="77175" cy="181650"/>
            </a:xfrm>
            <a:custGeom>
              <a:rect b="b" l="l" r="r" t="t"/>
              <a:pathLst>
                <a:path extrusionOk="0" h="7266" w="3087">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4"/>
            <p:cNvSpPr/>
            <p:nvPr/>
          </p:nvSpPr>
          <p:spPr>
            <a:xfrm>
              <a:off x="3102800" y="38399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4"/>
            <p:cNvSpPr/>
            <p:nvPr/>
          </p:nvSpPr>
          <p:spPr>
            <a:xfrm>
              <a:off x="3095575" y="3832675"/>
              <a:ext cx="77175" cy="181650"/>
            </a:xfrm>
            <a:custGeom>
              <a:rect b="b" l="l" r="r" t="t"/>
              <a:pathLst>
                <a:path extrusionOk="0" h="7266" w="3087">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4"/>
            <p:cNvSpPr/>
            <p:nvPr/>
          </p:nvSpPr>
          <p:spPr>
            <a:xfrm>
              <a:off x="3093150" y="1874275"/>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4"/>
            <p:cNvSpPr/>
            <p:nvPr/>
          </p:nvSpPr>
          <p:spPr>
            <a:xfrm>
              <a:off x="3086725" y="1867025"/>
              <a:ext cx="77175" cy="181650"/>
            </a:xfrm>
            <a:custGeom>
              <a:rect b="b" l="l" r="r" t="t"/>
              <a:pathLst>
                <a:path extrusionOk="0" h="7266" w="3087">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4"/>
            <p:cNvSpPr/>
            <p:nvPr/>
          </p:nvSpPr>
          <p:spPr>
            <a:xfrm>
              <a:off x="3093150" y="3349700"/>
              <a:ext cx="63525" cy="167975"/>
            </a:xfrm>
            <a:custGeom>
              <a:rect b="b" l="l" r="r" t="t"/>
              <a:pathLst>
                <a:path extrusionOk="0" h="6719" w="2541">
                  <a:moveTo>
                    <a:pt x="1" y="1"/>
                  </a:moveTo>
                  <a:lnTo>
                    <a:pt x="1"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4"/>
            <p:cNvSpPr/>
            <p:nvPr/>
          </p:nvSpPr>
          <p:spPr>
            <a:xfrm>
              <a:off x="3086725" y="3343275"/>
              <a:ext cx="77175" cy="181650"/>
            </a:xfrm>
            <a:custGeom>
              <a:rect b="b" l="l" r="r" t="t"/>
              <a:pathLst>
                <a:path extrusionOk="0" h="7266" w="3087">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4"/>
            <p:cNvSpPr/>
            <p:nvPr/>
          </p:nvSpPr>
          <p:spPr>
            <a:xfrm>
              <a:off x="3093150" y="2846650"/>
              <a:ext cx="63525" cy="167975"/>
            </a:xfrm>
            <a:custGeom>
              <a:rect b="b" l="l" r="r" t="t"/>
              <a:pathLst>
                <a:path extrusionOk="0" h="6719" w="2541">
                  <a:moveTo>
                    <a:pt x="1" y="0"/>
                  </a:moveTo>
                  <a:lnTo>
                    <a:pt x="1"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4"/>
            <p:cNvSpPr/>
            <p:nvPr/>
          </p:nvSpPr>
          <p:spPr>
            <a:xfrm>
              <a:off x="3086725" y="2839400"/>
              <a:ext cx="77175" cy="181650"/>
            </a:xfrm>
            <a:custGeom>
              <a:rect b="b" l="l" r="r" t="t"/>
              <a:pathLst>
                <a:path extrusionOk="0" h="7266" w="3087">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4"/>
            <p:cNvSpPr/>
            <p:nvPr/>
          </p:nvSpPr>
          <p:spPr>
            <a:xfrm>
              <a:off x="4820925" y="1874275"/>
              <a:ext cx="63500" cy="167975"/>
            </a:xfrm>
            <a:custGeom>
              <a:rect b="b" l="l" r="r" t="t"/>
              <a:pathLst>
                <a:path extrusionOk="0" h="6719" w="2540">
                  <a:moveTo>
                    <a:pt x="0" y="0"/>
                  </a:moveTo>
                  <a:lnTo>
                    <a:pt x="0" y="6718"/>
                  </a:lnTo>
                  <a:lnTo>
                    <a:pt x="2540" y="6718"/>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4"/>
            <p:cNvSpPr/>
            <p:nvPr/>
          </p:nvSpPr>
          <p:spPr>
            <a:xfrm>
              <a:off x="4813675" y="1867025"/>
              <a:ext cx="77175" cy="181650"/>
            </a:xfrm>
            <a:custGeom>
              <a:rect b="b" l="l" r="r" t="t"/>
              <a:pathLst>
                <a:path extrusionOk="0" h="7266" w="3087">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4"/>
            <p:cNvSpPr/>
            <p:nvPr/>
          </p:nvSpPr>
          <p:spPr>
            <a:xfrm>
              <a:off x="4820925" y="3349700"/>
              <a:ext cx="63500" cy="167975"/>
            </a:xfrm>
            <a:custGeom>
              <a:rect b="b" l="l" r="r" t="t"/>
              <a:pathLst>
                <a:path extrusionOk="0" h="6719" w="2540">
                  <a:moveTo>
                    <a:pt x="0" y="1"/>
                  </a:moveTo>
                  <a:lnTo>
                    <a:pt x="0" y="6719"/>
                  </a:lnTo>
                  <a:lnTo>
                    <a:pt x="2540" y="6719"/>
                  </a:lnTo>
                  <a:lnTo>
                    <a:pt x="2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4"/>
            <p:cNvSpPr/>
            <p:nvPr/>
          </p:nvSpPr>
          <p:spPr>
            <a:xfrm>
              <a:off x="4813675" y="3343275"/>
              <a:ext cx="77175" cy="181650"/>
            </a:xfrm>
            <a:custGeom>
              <a:rect b="b" l="l" r="r" t="t"/>
              <a:pathLst>
                <a:path extrusionOk="0" h="7266" w="3087">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4"/>
            <p:cNvSpPr/>
            <p:nvPr/>
          </p:nvSpPr>
          <p:spPr>
            <a:xfrm>
              <a:off x="3093150" y="2358850"/>
              <a:ext cx="63525" cy="168775"/>
            </a:xfrm>
            <a:custGeom>
              <a:rect b="b" l="l" r="r" t="t"/>
              <a:pathLst>
                <a:path extrusionOk="0" h="6751" w="2541">
                  <a:moveTo>
                    <a:pt x="1" y="0"/>
                  </a:moveTo>
                  <a:lnTo>
                    <a:pt x="1"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4"/>
            <p:cNvSpPr/>
            <p:nvPr/>
          </p:nvSpPr>
          <p:spPr>
            <a:xfrm>
              <a:off x="3086725" y="2352425"/>
              <a:ext cx="77175" cy="181625"/>
            </a:xfrm>
            <a:custGeom>
              <a:rect b="b" l="l" r="r" t="t"/>
              <a:pathLst>
                <a:path extrusionOk="0" h="7265" w="3087">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4"/>
            <p:cNvSpPr/>
            <p:nvPr/>
          </p:nvSpPr>
          <p:spPr>
            <a:xfrm>
              <a:off x="4820925" y="2358850"/>
              <a:ext cx="63500" cy="168775"/>
            </a:xfrm>
            <a:custGeom>
              <a:rect b="b" l="l" r="r" t="t"/>
              <a:pathLst>
                <a:path extrusionOk="0" h="6751" w="2540">
                  <a:moveTo>
                    <a:pt x="0" y="0"/>
                  </a:moveTo>
                  <a:lnTo>
                    <a:pt x="0" y="6751"/>
                  </a:lnTo>
                  <a:lnTo>
                    <a:pt x="2540" y="6751"/>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4"/>
            <p:cNvSpPr/>
            <p:nvPr/>
          </p:nvSpPr>
          <p:spPr>
            <a:xfrm>
              <a:off x="4813675" y="2352425"/>
              <a:ext cx="77175" cy="181625"/>
            </a:xfrm>
            <a:custGeom>
              <a:rect b="b" l="l" r="r" t="t"/>
              <a:pathLst>
                <a:path extrusionOk="0" h="7265" w="3087">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4"/>
            <p:cNvSpPr/>
            <p:nvPr/>
          </p:nvSpPr>
          <p:spPr>
            <a:xfrm>
              <a:off x="3151025" y="1781050"/>
              <a:ext cx="1674725" cy="362450"/>
            </a:xfrm>
            <a:custGeom>
              <a:rect b="b" l="l" r="r" t="t"/>
              <a:pathLst>
                <a:path extrusionOk="0" h="14498" w="66989">
                  <a:moveTo>
                    <a:pt x="0" y="0"/>
                  </a:moveTo>
                  <a:lnTo>
                    <a:pt x="0" y="14498"/>
                  </a:lnTo>
                  <a:lnTo>
                    <a:pt x="66989" y="14498"/>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4"/>
            <p:cNvSpPr/>
            <p:nvPr/>
          </p:nvSpPr>
          <p:spPr>
            <a:xfrm>
              <a:off x="3143775" y="1773825"/>
              <a:ext cx="1688425" cy="376900"/>
            </a:xfrm>
            <a:custGeom>
              <a:rect b="b" l="l" r="r" t="t"/>
              <a:pathLst>
                <a:path extrusionOk="0" h="15076" w="67537">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4"/>
            <p:cNvSpPr/>
            <p:nvPr/>
          </p:nvSpPr>
          <p:spPr>
            <a:xfrm>
              <a:off x="3505400" y="1873475"/>
              <a:ext cx="95650" cy="177600"/>
            </a:xfrm>
            <a:custGeom>
              <a:rect b="b" l="l" r="r" t="t"/>
              <a:pathLst>
                <a:path extrusionOk="0" h="7104"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4"/>
            <p:cNvSpPr/>
            <p:nvPr/>
          </p:nvSpPr>
          <p:spPr>
            <a:xfrm>
              <a:off x="3498175" y="1867025"/>
              <a:ext cx="109325" cy="190500"/>
            </a:xfrm>
            <a:custGeom>
              <a:rect b="b" l="l" r="r" t="t"/>
              <a:pathLst>
                <a:path extrusionOk="0" h="7620" w="4373">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4"/>
            <p:cNvSpPr/>
            <p:nvPr/>
          </p:nvSpPr>
          <p:spPr>
            <a:xfrm>
              <a:off x="3358350" y="1873475"/>
              <a:ext cx="95650" cy="177600"/>
            </a:xfrm>
            <a:custGeom>
              <a:rect b="b" l="l" r="r" t="t"/>
              <a:pathLst>
                <a:path extrusionOk="0" h="7104"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4"/>
            <p:cNvSpPr/>
            <p:nvPr/>
          </p:nvSpPr>
          <p:spPr>
            <a:xfrm>
              <a:off x="3351925" y="1867025"/>
              <a:ext cx="108500" cy="190500"/>
            </a:xfrm>
            <a:custGeom>
              <a:rect b="b" l="l" r="r" t="t"/>
              <a:pathLst>
                <a:path extrusionOk="0" h="7620" w="434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4"/>
            <p:cNvSpPr/>
            <p:nvPr/>
          </p:nvSpPr>
          <p:spPr>
            <a:xfrm>
              <a:off x="3231375" y="1873475"/>
              <a:ext cx="76375" cy="177600"/>
            </a:xfrm>
            <a:custGeom>
              <a:rect b="b" l="l" r="r" t="t"/>
              <a:pathLst>
                <a:path extrusionOk="0" h="7104"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4"/>
            <p:cNvSpPr/>
            <p:nvPr/>
          </p:nvSpPr>
          <p:spPr>
            <a:xfrm>
              <a:off x="3224950" y="1867025"/>
              <a:ext cx="89225" cy="190500"/>
            </a:xfrm>
            <a:custGeom>
              <a:rect b="b" l="l" r="r" t="t"/>
              <a:pathLst>
                <a:path extrusionOk="0" h="7620" w="3569">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4"/>
            <p:cNvSpPr/>
            <p:nvPr/>
          </p:nvSpPr>
          <p:spPr>
            <a:xfrm>
              <a:off x="3651675" y="1873475"/>
              <a:ext cx="95650" cy="177600"/>
            </a:xfrm>
            <a:custGeom>
              <a:rect b="b" l="l" r="r" t="t"/>
              <a:pathLst>
                <a:path extrusionOk="0" h="7104"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4"/>
            <p:cNvSpPr/>
            <p:nvPr/>
          </p:nvSpPr>
          <p:spPr>
            <a:xfrm>
              <a:off x="3645225" y="1867025"/>
              <a:ext cx="108525" cy="190500"/>
            </a:xfrm>
            <a:custGeom>
              <a:rect b="b" l="l" r="r" t="t"/>
              <a:pathLst>
                <a:path extrusionOk="0" h="7620" w="4341">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4"/>
            <p:cNvSpPr/>
            <p:nvPr/>
          </p:nvSpPr>
          <p:spPr>
            <a:xfrm>
              <a:off x="3797925" y="1873475"/>
              <a:ext cx="587450" cy="177600"/>
            </a:xfrm>
            <a:custGeom>
              <a:rect b="b" l="l" r="r" t="t"/>
              <a:pathLst>
                <a:path extrusionOk="0" h="7104"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4"/>
            <p:cNvSpPr/>
            <p:nvPr/>
          </p:nvSpPr>
          <p:spPr>
            <a:xfrm>
              <a:off x="3791500" y="1867025"/>
              <a:ext cx="600325" cy="190500"/>
            </a:xfrm>
            <a:custGeom>
              <a:rect b="b" l="l" r="r" t="t"/>
              <a:pathLst>
                <a:path extrusionOk="0" h="7620" w="24013">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4"/>
            <p:cNvSpPr/>
            <p:nvPr/>
          </p:nvSpPr>
          <p:spPr>
            <a:xfrm>
              <a:off x="4497050" y="1909625"/>
              <a:ext cx="89225" cy="90025"/>
            </a:xfrm>
            <a:custGeom>
              <a:rect b="b" l="l" r="r" t="t"/>
              <a:pathLst>
                <a:path extrusionOk="0" h="3601" w="3569">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4"/>
            <p:cNvSpPr/>
            <p:nvPr/>
          </p:nvSpPr>
          <p:spPr>
            <a:xfrm>
              <a:off x="4490625"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4"/>
            <p:cNvSpPr/>
            <p:nvPr/>
          </p:nvSpPr>
          <p:spPr>
            <a:xfrm>
              <a:off x="4672250" y="1909625"/>
              <a:ext cx="89225" cy="90025"/>
            </a:xfrm>
            <a:custGeom>
              <a:rect b="b" l="l" r="r" t="t"/>
              <a:pathLst>
                <a:path extrusionOk="0" h="3601" w="3569">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4"/>
            <p:cNvSpPr/>
            <p:nvPr/>
          </p:nvSpPr>
          <p:spPr>
            <a:xfrm>
              <a:off x="4665825" y="1903200"/>
              <a:ext cx="102875" cy="102875"/>
            </a:xfrm>
            <a:custGeom>
              <a:rect b="b" l="l" r="r" t="t"/>
              <a:pathLst>
                <a:path extrusionOk="0" h="4115" w="4115">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4"/>
            <p:cNvSpPr/>
            <p:nvPr/>
          </p:nvSpPr>
          <p:spPr>
            <a:xfrm>
              <a:off x="4235900" y="1909625"/>
              <a:ext cx="89225" cy="90025"/>
            </a:xfrm>
            <a:custGeom>
              <a:rect b="b" l="l" r="r" t="t"/>
              <a:pathLst>
                <a:path extrusionOk="0" h="3601" w="3569">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4"/>
            <p:cNvSpPr/>
            <p:nvPr/>
          </p:nvSpPr>
          <p:spPr>
            <a:xfrm>
              <a:off x="4229450" y="1903200"/>
              <a:ext cx="102900" cy="102875"/>
            </a:xfrm>
            <a:custGeom>
              <a:rect b="b" l="l" r="r" t="t"/>
              <a:pathLst>
                <a:path extrusionOk="0" h="4115" w="4116">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4"/>
            <p:cNvSpPr/>
            <p:nvPr/>
          </p:nvSpPr>
          <p:spPr>
            <a:xfrm>
              <a:off x="3214500" y="2143475"/>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4"/>
            <p:cNvSpPr/>
            <p:nvPr/>
          </p:nvSpPr>
          <p:spPr>
            <a:xfrm>
              <a:off x="3207275" y="2137050"/>
              <a:ext cx="1561425" cy="137450"/>
            </a:xfrm>
            <a:custGeom>
              <a:rect b="b" l="l" r="r" t="t"/>
              <a:pathLst>
                <a:path extrusionOk="0" h="5498" w="62457">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4"/>
            <p:cNvSpPr/>
            <p:nvPr/>
          </p:nvSpPr>
          <p:spPr>
            <a:xfrm>
              <a:off x="3151025" y="2268050"/>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4"/>
            <p:cNvSpPr/>
            <p:nvPr/>
          </p:nvSpPr>
          <p:spPr>
            <a:xfrm>
              <a:off x="3143775" y="2260800"/>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4"/>
            <p:cNvSpPr/>
            <p:nvPr/>
          </p:nvSpPr>
          <p:spPr>
            <a:xfrm>
              <a:off x="3358350" y="2360450"/>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4"/>
            <p:cNvSpPr/>
            <p:nvPr/>
          </p:nvSpPr>
          <p:spPr>
            <a:xfrm>
              <a:off x="3351925" y="2354025"/>
              <a:ext cx="108500" cy="190475"/>
            </a:xfrm>
            <a:custGeom>
              <a:rect b="b" l="l" r="r" t="t"/>
              <a:pathLst>
                <a:path extrusionOk="0" h="7619" w="434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4"/>
            <p:cNvSpPr/>
            <p:nvPr/>
          </p:nvSpPr>
          <p:spPr>
            <a:xfrm>
              <a:off x="3651675" y="2360450"/>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4"/>
            <p:cNvSpPr/>
            <p:nvPr/>
          </p:nvSpPr>
          <p:spPr>
            <a:xfrm>
              <a:off x="3645225" y="2354025"/>
              <a:ext cx="108525" cy="190475"/>
            </a:xfrm>
            <a:custGeom>
              <a:rect b="b" l="l" r="r" t="t"/>
              <a:pathLst>
                <a:path extrusionOk="0" h="7619" w="4341">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4"/>
            <p:cNvSpPr/>
            <p:nvPr/>
          </p:nvSpPr>
          <p:spPr>
            <a:xfrm>
              <a:off x="3505400" y="2360450"/>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4"/>
            <p:cNvSpPr/>
            <p:nvPr/>
          </p:nvSpPr>
          <p:spPr>
            <a:xfrm>
              <a:off x="3498175" y="2354025"/>
              <a:ext cx="109325" cy="190475"/>
            </a:xfrm>
            <a:custGeom>
              <a:rect b="b" l="l" r="r" t="t"/>
              <a:pathLst>
                <a:path extrusionOk="0" h="7619" w="4373">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4"/>
            <p:cNvSpPr/>
            <p:nvPr/>
          </p:nvSpPr>
          <p:spPr>
            <a:xfrm>
              <a:off x="3231375" y="2360450"/>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4"/>
            <p:cNvSpPr/>
            <p:nvPr/>
          </p:nvSpPr>
          <p:spPr>
            <a:xfrm>
              <a:off x="3224950" y="2354025"/>
              <a:ext cx="89225" cy="190475"/>
            </a:xfrm>
            <a:custGeom>
              <a:rect b="b" l="l" r="r" t="t"/>
              <a:pathLst>
                <a:path extrusionOk="0" h="7619" w="3569">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4"/>
            <p:cNvSpPr/>
            <p:nvPr/>
          </p:nvSpPr>
          <p:spPr>
            <a:xfrm>
              <a:off x="3797925" y="2360450"/>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4"/>
            <p:cNvSpPr/>
            <p:nvPr/>
          </p:nvSpPr>
          <p:spPr>
            <a:xfrm>
              <a:off x="3791500" y="2354025"/>
              <a:ext cx="600325" cy="190475"/>
            </a:xfrm>
            <a:custGeom>
              <a:rect b="b" l="l" r="r" t="t"/>
              <a:pathLst>
                <a:path extrusionOk="0" h="7619" w="24013">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4"/>
            <p:cNvSpPr/>
            <p:nvPr/>
          </p:nvSpPr>
          <p:spPr>
            <a:xfrm>
              <a:off x="4497050" y="2396625"/>
              <a:ext cx="89225" cy="89225"/>
            </a:xfrm>
            <a:custGeom>
              <a:rect b="b" l="l" r="r" t="t"/>
              <a:pathLst>
                <a:path extrusionOk="0" h="3569" w="3569">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4"/>
            <p:cNvSpPr/>
            <p:nvPr/>
          </p:nvSpPr>
          <p:spPr>
            <a:xfrm>
              <a:off x="4490625"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4"/>
            <p:cNvSpPr/>
            <p:nvPr/>
          </p:nvSpPr>
          <p:spPr>
            <a:xfrm>
              <a:off x="4672250" y="2396625"/>
              <a:ext cx="89225" cy="89225"/>
            </a:xfrm>
            <a:custGeom>
              <a:rect b="b" l="l" r="r" t="t"/>
              <a:pathLst>
                <a:path extrusionOk="0" h="3569" w="3569">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4"/>
            <p:cNvSpPr/>
            <p:nvPr/>
          </p:nvSpPr>
          <p:spPr>
            <a:xfrm>
              <a:off x="4665825" y="2390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4"/>
            <p:cNvSpPr/>
            <p:nvPr/>
          </p:nvSpPr>
          <p:spPr>
            <a:xfrm>
              <a:off x="4235900" y="2396625"/>
              <a:ext cx="89225" cy="89225"/>
            </a:xfrm>
            <a:custGeom>
              <a:rect b="b" l="l" r="r" t="t"/>
              <a:pathLst>
                <a:path extrusionOk="0" h="3569" w="3569">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4"/>
            <p:cNvSpPr/>
            <p:nvPr/>
          </p:nvSpPr>
          <p:spPr>
            <a:xfrm>
              <a:off x="4229450" y="2390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4"/>
            <p:cNvSpPr/>
            <p:nvPr/>
          </p:nvSpPr>
          <p:spPr>
            <a:xfrm>
              <a:off x="3214500" y="2630475"/>
              <a:ext cx="1546975" cy="124575"/>
            </a:xfrm>
            <a:custGeom>
              <a:rect b="b" l="l" r="r" t="t"/>
              <a:pathLst>
                <a:path extrusionOk="0" h="4983" w="61879">
                  <a:moveTo>
                    <a:pt x="1" y="0"/>
                  </a:moveTo>
                  <a:lnTo>
                    <a:pt x="1" y="4983"/>
                  </a:lnTo>
                  <a:lnTo>
                    <a:pt x="61878" y="4983"/>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4"/>
            <p:cNvSpPr/>
            <p:nvPr/>
          </p:nvSpPr>
          <p:spPr>
            <a:xfrm>
              <a:off x="3207275" y="2624050"/>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4"/>
            <p:cNvSpPr/>
            <p:nvPr/>
          </p:nvSpPr>
          <p:spPr>
            <a:xfrm>
              <a:off x="3151025" y="2755025"/>
              <a:ext cx="1674725" cy="362450"/>
            </a:xfrm>
            <a:custGeom>
              <a:rect b="b" l="l" r="r" t="t"/>
              <a:pathLst>
                <a:path extrusionOk="0" h="14498" w="66989">
                  <a:moveTo>
                    <a:pt x="0" y="1"/>
                  </a:moveTo>
                  <a:lnTo>
                    <a:pt x="0" y="14498"/>
                  </a:lnTo>
                  <a:lnTo>
                    <a:pt x="66989" y="14498"/>
                  </a:lnTo>
                  <a:lnTo>
                    <a:pt x="669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4"/>
            <p:cNvSpPr/>
            <p:nvPr/>
          </p:nvSpPr>
          <p:spPr>
            <a:xfrm>
              <a:off x="3143775" y="2747800"/>
              <a:ext cx="1688425" cy="376100"/>
            </a:xfrm>
            <a:custGeom>
              <a:rect b="b" l="l" r="r" t="t"/>
              <a:pathLst>
                <a:path extrusionOk="0" h="15044"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4"/>
            <p:cNvSpPr/>
            <p:nvPr/>
          </p:nvSpPr>
          <p:spPr>
            <a:xfrm>
              <a:off x="3505400" y="2847450"/>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4"/>
            <p:cNvSpPr/>
            <p:nvPr/>
          </p:nvSpPr>
          <p:spPr>
            <a:xfrm>
              <a:off x="3498175" y="2840200"/>
              <a:ext cx="109325" cy="191300"/>
            </a:xfrm>
            <a:custGeom>
              <a:rect b="b" l="l" r="r" t="t"/>
              <a:pathLst>
                <a:path extrusionOk="0" h="7652" w="4373">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4"/>
            <p:cNvSpPr/>
            <p:nvPr/>
          </p:nvSpPr>
          <p:spPr>
            <a:xfrm>
              <a:off x="3651675" y="2847450"/>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4"/>
            <p:cNvSpPr/>
            <p:nvPr/>
          </p:nvSpPr>
          <p:spPr>
            <a:xfrm>
              <a:off x="3645225" y="2840200"/>
              <a:ext cx="108525" cy="191300"/>
            </a:xfrm>
            <a:custGeom>
              <a:rect b="b" l="l" r="r" t="t"/>
              <a:pathLst>
                <a:path extrusionOk="0" h="7652" w="4341">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4"/>
            <p:cNvSpPr/>
            <p:nvPr/>
          </p:nvSpPr>
          <p:spPr>
            <a:xfrm>
              <a:off x="3358350" y="2847450"/>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4"/>
            <p:cNvSpPr/>
            <p:nvPr/>
          </p:nvSpPr>
          <p:spPr>
            <a:xfrm>
              <a:off x="3351925" y="2840200"/>
              <a:ext cx="108500" cy="191300"/>
            </a:xfrm>
            <a:custGeom>
              <a:rect b="b" l="l" r="r" t="t"/>
              <a:pathLst>
                <a:path extrusionOk="0" h="7652" w="434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4"/>
            <p:cNvSpPr/>
            <p:nvPr/>
          </p:nvSpPr>
          <p:spPr>
            <a:xfrm>
              <a:off x="3797925" y="2847450"/>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4"/>
            <p:cNvSpPr/>
            <p:nvPr/>
          </p:nvSpPr>
          <p:spPr>
            <a:xfrm>
              <a:off x="3791500" y="2840200"/>
              <a:ext cx="600325" cy="191300"/>
            </a:xfrm>
            <a:custGeom>
              <a:rect b="b" l="l" r="r" t="t"/>
              <a:pathLst>
                <a:path extrusionOk="0" h="7652" w="24013">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4"/>
            <p:cNvSpPr/>
            <p:nvPr/>
          </p:nvSpPr>
          <p:spPr>
            <a:xfrm>
              <a:off x="3231375" y="2847450"/>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4"/>
            <p:cNvSpPr/>
            <p:nvPr/>
          </p:nvSpPr>
          <p:spPr>
            <a:xfrm>
              <a:off x="3224950" y="2840200"/>
              <a:ext cx="89225" cy="191300"/>
            </a:xfrm>
            <a:custGeom>
              <a:rect b="b" l="l" r="r" t="t"/>
              <a:pathLst>
                <a:path extrusionOk="0" h="7652" w="3569">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4"/>
            <p:cNvSpPr/>
            <p:nvPr/>
          </p:nvSpPr>
          <p:spPr>
            <a:xfrm>
              <a:off x="4497050" y="2883600"/>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4"/>
            <p:cNvSpPr/>
            <p:nvPr/>
          </p:nvSpPr>
          <p:spPr>
            <a:xfrm>
              <a:off x="4490625"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4"/>
            <p:cNvSpPr/>
            <p:nvPr/>
          </p:nvSpPr>
          <p:spPr>
            <a:xfrm>
              <a:off x="4672250" y="2883600"/>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4"/>
            <p:cNvSpPr/>
            <p:nvPr/>
          </p:nvSpPr>
          <p:spPr>
            <a:xfrm>
              <a:off x="4665825" y="2877175"/>
              <a:ext cx="102875" cy="102900"/>
            </a:xfrm>
            <a:custGeom>
              <a:rect b="b" l="l" r="r" t="t"/>
              <a:pathLst>
                <a:path extrusionOk="0" h="4116" w="4115">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4"/>
            <p:cNvSpPr/>
            <p:nvPr/>
          </p:nvSpPr>
          <p:spPr>
            <a:xfrm>
              <a:off x="4235900" y="2883600"/>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4"/>
            <p:cNvSpPr/>
            <p:nvPr/>
          </p:nvSpPr>
          <p:spPr>
            <a:xfrm>
              <a:off x="4229450" y="2877175"/>
              <a:ext cx="102900" cy="102900"/>
            </a:xfrm>
            <a:custGeom>
              <a:rect b="b" l="l" r="r" t="t"/>
              <a:pathLst>
                <a:path extrusionOk="0" h="4116" w="4116">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4"/>
            <p:cNvSpPr/>
            <p:nvPr/>
          </p:nvSpPr>
          <p:spPr>
            <a:xfrm>
              <a:off x="3214500" y="3117450"/>
              <a:ext cx="1546975" cy="124600"/>
            </a:xfrm>
            <a:custGeom>
              <a:rect b="b" l="l" r="r" t="t"/>
              <a:pathLst>
                <a:path extrusionOk="0" h="4984" w="61879">
                  <a:moveTo>
                    <a:pt x="1" y="1"/>
                  </a:moveTo>
                  <a:lnTo>
                    <a:pt x="1" y="4983"/>
                  </a:lnTo>
                  <a:lnTo>
                    <a:pt x="61878" y="4983"/>
                  </a:lnTo>
                  <a:lnTo>
                    <a:pt x="618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4"/>
            <p:cNvSpPr/>
            <p:nvPr/>
          </p:nvSpPr>
          <p:spPr>
            <a:xfrm>
              <a:off x="3207275" y="3111025"/>
              <a:ext cx="1561425" cy="137450"/>
            </a:xfrm>
            <a:custGeom>
              <a:rect b="b" l="l" r="r" t="t"/>
              <a:pathLst>
                <a:path extrusionOk="0" h="5498" w="62457">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4"/>
            <p:cNvSpPr/>
            <p:nvPr/>
          </p:nvSpPr>
          <p:spPr>
            <a:xfrm>
              <a:off x="3151025" y="3242025"/>
              <a:ext cx="1674725" cy="362450"/>
            </a:xfrm>
            <a:custGeom>
              <a:rect b="b" l="l" r="r" t="t"/>
              <a:pathLst>
                <a:path extrusionOk="0" h="14498" w="66989">
                  <a:moveTo>
                    <a:pt x="0" y="0"/>
                  </a:moveTo>
                  <a:lnTo>
                    <a:pt x="0" y="14497"/>
                  </a:lnTo>
                  <a:lnTo>
                    <a:pt x="66989" y="14497"/>
                  </a:lnTo>
                  <a:lnTo>
                    <a:pt x="669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4"/>
            <p:cNvSpPr/>
            <p:nvPr/>
          </p:nvSpPr>
          <p:spPr>
            <a:xfrm>
              <a:off x="3143775" y="3234775"/>
              <a:ext cx="1688425" cy="376125"/>
            </a:xfrm>
            <a:custGeom>
              <a:rect b="b" l="l" r="r" t="t"/>
              <a:pathLst>
                <a:path extrusionOk="0" h="15045" w="67537">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4"/>
            <p:cNvSpPr/>
            <p:nvPr/>
          </p:nvSpPr>
          <p:spPr>
            <a:xfrm>
              <a:off x="3651675" y="3334425"/>
              <a:ext cx="95650" cy="177625"/>
            </a:xfrm>
            <a:custGeom>
              <a:rect b="b" l="l" r="r" t="t"/>
              <a:pathLst>
                <a:path extrusionOk="0" h="7105" w="3826">
                  <a:moveTo>
                    <a:pt x="0" y="1"/>
                  </a:moveTo>
                  <a:lnTo>
                    <a:pt x="0" y="7105"/>
                  </a:lnTo>
                  <a:lnTo>
                    <a:pt x="3825" y="7105"/>
                  </a:lnTo>
                  <a:lnTo>
                    <a:pt x="3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4"/>
            <p:cNvSpPr/>
            <p:nvPr/>
          </p:nvSpPr>
          <p:spPr>
            <a:xfrm>
              <a:off x="3645225" y="3327200"/>
              <a:ext cx="108525" cy="191275"/>
            </a:xfrm>
            <a:custGeom>
              <a:rect b="b" l="l" r="r" t="t"/>
              <a:pathLst>
                <a:path extrusionOk="0" h="7651" w="4341">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4"/>
            <p:cNvSpPr/>
            <p:nvPr/>
          </p:nvSpPr>
          <p:spPr>
            <a:xfrm>
              <a:off x="3358350" y="3334425"/>
              <a:ext cx="95650" cy="177625"/>
            </a:xfrm>
            <a:custGeom>
              <a:rect b="b" l="l" r="r" t="t"/>
              <a:pathLst>
                <a:path extrusionOk="0" h="7105" w="3826">
                  <a:moveTo>
                    <a:pt x="0" y="1"/>
                  </a:moveTo>
                  <a:lnTo>
                    <a:pt x="0"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4"/>
            <p:cNvSpPr/>
            <p:nvPr/>
          </p:nvSpPr>
          <p:spPr>
            <a:xfrm>
              <a:off x="3351925" y="3327200"/>
              <a:ext cx="108500" cy="191275"/>
            </a:xfrm>
            <a:custGeom>
              <a:rect b="b" l="l" r="r" t="t"/>
              <a:pathLst>
                <a:path extrusionOk="0" h="7651" w="434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4"/>
            <p:cNvSpPr/>
            <p:nvPr/>
          </p:nvSpPr>
          <p:spPr>
            <a:xfrm>
              <a:off x="3505400" y="3334425"/>
              <a:ext cx="95650" cy="177625"/>
            </a:xfrm>
            <a:custGeom>
              <a:rect b="b" l="l" r="r" t="t"/>
              <a:pathLst>
                <a:path extrusionOk="0" h="7105" w="3826">
                  <a:moveTo>
                    <a:pt x="1" y="1"/>
                  </a:moveTo>
                  <a:lnTo>
                    <a:pt x="1" y="7105"/>
                  </a:lnTo>
                  <a:lnTo>
                    <a:pt x="3826" y="7105"/>
                  </a:lnTo>
                  <a:lnTo>
                    <a:pt x="3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4"/>
            <p:cNvSpPr/>
            <p:nvPr/>
          </p:nvSpPr>
          <p:spPr>
            <a:xfrm>
              <a:off x="3498175" y="3327200"/>
              <a:ext cx="109325" cy="191275"/>
            </a:xfrm>
            <a:custGeom>
              <a:rect b="b" l="l" r="r" t="t"/>
              <a:pathLst>
                <a:path extrusionOk="0" h="7651" w="4373">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4"/>
            <p:cNvSpPr/>
            <p:nvPr/>
          </p:nvSpPr>
          <p:spPr>
            <a:xfrm>
              <a:off x="3231375" y="3334425"/>
              <a:ext cx="76375" cy="177625"/>
            </a:xfrm>
            <a:custGeom>
              <a:rect b="b" l="l" r="r" t="t"/>
              <a:pathLst>
                <a:path extrusionOk="0" h="7105" w="3055">
                  <a:moveTo>
                    <a:pt x="1" y="1"/>
                  </a:moveTo>
                  <a:lnTo>
                    <a:pt x="1" y="7105"/>
                  </a:lnTo>
                  <a:lnTo>
                    <a:pt x="3054" y="7105"/>
                  </a:lnTo>
                  <a:lnTo>
                    <a:pt x="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4"/>
            <p:cNvSpPr/>
            <p:nvPr/>
          </p:nvSpPr>
          <p:spPr>
            <a:xfrm>
              <a:off x="3224950" y="3327200"/>
              <a:ext cx="89225" cy="191275"/>
            </a:xfrm>
            <a:custGeom>
              <a:rect b="b" l="l" r="r" t="t"/>
              <a:pathLst>
                <a:path extrusionOk="0" h="7651" w="3569">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4"/>
            <p:cNvSpPr/>
            <p:nvPr/>
          </p:nvSpPr>
          <p:spPr>
            <a:xfrm>
              <a:off x="3797925" y="3334425"/>
              <a:ext cx="587450" cy="177625"/>
            </a:xfrm>
            <a:custGeom>
              <a:rect b="b" l="l" r="r" t="t"/>
              <a:pathLst>
                <a:path extrusionOk="0" h="7105" w="23498">
                  <a:moveTo>
                    <a:pt x="0" y="1"/>
                  </a:moveTo>
                  <a:lnTo>
                    <a:pt x="0" y="7105"/>
                  </a:lnTo>
                  <a:lnTo>
                    <a:pt x="23498" y="7105"/>
                  </a:lnTo>
                  <a:lnTo>
                    <a:pt x="234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4"/>
            <p:cNvSpPr/>
            <p:nvPr/>
          </p:nvSpPr>
          <p:spPr>
            <a:xfrm>
              <a:off x="3791500" y="3327200"/>
              <a:ext cx="600325" cy="191275"/>
            </a:xfrm>
            <a:custGeom>
              <a:rect b="b" l="l" r="r" t="t"/>
              <a:pathLst>
                <a:path extrusionOk="0" h="7651" w="24013">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4"/>
            <p:cNvSpPr/>
            <p:nvPr/>
          </p:nvSpPr>
          <p:spPr>
            <a:xfrm>
              <a:off x="4497050" y="3370600"/>
              <a:ext cx="89225" cy="89225"/>
            </a:xfrm>
            <a:custGeom>
              <a:rect b="b" l="l" r="r" t="t"/>
              <a:pathLst>
                <a:path extrusionOk="0" h="3569" w="3569">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4"/>
            <p:cNvSpPr/>
            <p:nvPr/>
          </p:nvSpPr>
          <p:spPr>
            <a:xfrm>
              <a:off x="4490625"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4"/>
            <p:cNvSpPr/>
            <p:nvPr/>
          </p:nvSpPr>
          <p:spPr>
            <a:xfrm>
              <a:off x="4672250" y="3370600"/>
              <a:ext cx="89225" cy="89225"/>
            </a:xfrm>
            <a:custGeom>
              <a:rect b="b" l="l" r="r" t="t"/>
              <a:pathLst>
                <a:path extrusionOk="0" h="3569" w="3569">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4"/>
            <p:cNvSpPr/>
            <p:nvPr/>
          </p:nvSpPr>
          <p:spPr>
            <a:xfrm>
              <a:off x="4665825" y="3364175"/>
              <a:ext cx="102875" cy="102875"/>
            </a:xfrm>
            <a:custGeom>
              <a:rect b="b" l="l" r="r" t="t"/>
              <a:pathLst>
                <a:path extrusionOk="0" h="4115" w="4115">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4"/>
            <p:cNvSpPr/>
            <p:nvPr/>
          </p:nvSpPr>
          <p:spPr>
            <a:xfrm>
              <a:off x="4235900" y="3370600"/>
              <a:ext cx="89225" cy="89225"/>
            </a:xfrm>
            <a:custGeom>
              <a:rect b="b" l="l" r="r" t="t"/>
              <a:pathLst>
                <a:path extrusionOk="0" h="3569" w="3569">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4"/>
            <p:cNvSpPr/>
            <p:nvPr/>
          </p:nvSpPr>
          <p:spPr>
            <a:xfrm>
              <a:off x="4229450" y="3364175"/>
              <a:ext cx="102900" cy="102875"/>
            </a:xfrm>
            <a:custGeom>
              <a:rect b="b" l="l" r="r" t="t"/>
              <a:pathLst>
                <a:path extrusionOk="0" h="4115" w="4116">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4"/>
            <p:cNvSpPr/>
            <p:nvPr/>
          </p:nvSpPr>
          <p:spPr>
            <a:xfrm>
              <a:off x="3214500" y="3604450"/>
              <a:ext cx="1546975" cy="123775"/>
            </a:xfrm>
            <a:custGeom>
              <a:rect b="b" l="l" r="r" t="t"/>
              <a:pathLst>
                <a:path extrusionOk="0" h="4951" w="61879">
                  <a:moveTo>
                    <a:pt x="1" y="0"/>
                  </a:moveTo>
                  <a:lnTo>
                    <a:pt x="1" y="4951"/>
                  </a:lnTo>
                  <a:lnTo>
                    <a:pt x="61878" y="4951"/>
                  </a:lnTo>
                  <a:lnTo>
                    <a:pt x="61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4"/>
            <p:cNvSpPr/>
            <p:nvPr/>
          </p:nvSpPr>
          <p:spPr>
            <a:xfrm>
              <a:off x="3207275" y="3598025"/>
              <a:ext cx="1561425" cy="137425"/>
            </a:xfrm>
            <a:custGeom>
              <a:rect b="b" l="l" r="r" t="t"/>
              <a:pathLst>
                <a:path extrusionOk="0" h="5497" w="62457">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4"/>
            <p:cNvSpPr/>
            <p:nvPr/>
          </p:nvSpPr>
          <p:spPr>
            <a:xfrm>
              <a:off x="3151025" y="3728200"/>
              <a:ext cx="1674725" cy="363250"/>
            </a:xfrm>
            <a:custGeom>
              <a:rect b="b" l="l" r="r" t="t"/>
              <a:pathLst>
                <a:path extrusionOk="0" h="14530" w="66989">
                  <a:moveTo>
                    <a:pt x="0" y="1"/>
                  </a:moveTo>
                  <a:lnTo>
                    <a:pt x="0" y="14530"/>
                  </a:lnTo>
                  <a:lnTo>
                    <a:pt x="66989" y="14530"/>
                  </a:lnTo>
                  <a:lnTo>
                    <a:pt x="669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4"/>
            <p:cNvSpPr/>
            <p:nvPr/>
          </p:nvSpPr>
          <p:spPr>
            <a:xfrm>
              <a:off x="3143775" y="3721775"/>
              <a:ext cx="1688425" cy="376125"/>
            </a:xfrm>
            <a:custGeom>
              <a:rect b="b" l="l" r="r" t="t"/>
              <a:pathLst>
                <a:path extrusionOk="0" h="15045" w="67537">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4"/>
            <p:cNvSpPr/>
            <p:nvPr/>
          </p:nvSpPr>
          <p:spPr>
            <a:xfrm>
              <a:off x="3358350" y="3821425"/>
              <a:ext cx="95650" cy="177625"/>
            </a:xfrm>
            <a:custGeom>
              <a:rect b="b" l="l" r="r" t="t"/>
              <a:pathLst>
                <a:path extrusionOk="0" h="7105" w="3826">
                  <a:moveTo>
                    <a:pt x="0" y="0"/>
                  </a:moveTo>
                  <a:lnTo>
                    <a:pt x="0"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4"/>
            <p:cNvSpPr/>
            <p:nvPr/>
          </p:nvSpPr>
          <p:spPr>
            <a:xfrm>
              <a:off x="3351925" y="3814200"/>
              <a:ext cx="108500" cy="191275"/>
            </a:xfrm>
            <a:custGeom>
              <a:rect b="b" l="l" r="r" t="t"/>
              <a:pathLst>
                <a:path extrusionOk="0" h="7651" w="434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4"/>
            <p:cNvSpPr/>
            <p:nvPr/>
          </p:nvSpPr>
          <p:spPr>
            <a:xfrm>
              <a:off x="3505400" y="3821425"/>
              <a:ext cx="95650" cy="177625"/>
            </a:xfrm>
            <a:custGeom>
              <a:rect b="b" l="l" r="r" t="t"/>
              <a:pathLst>
                <a:path extrusionOk="0" h="7105" w="3826">
                  <a:moveTo>
                    <a:pt x="1" y="0"/>
                  </a:moveTo>
                  <a:lnTo>
                    <a:pt x="1" y="7104"/>
                  </a:lnTo>
                  <a:lnTo>
                    <a:pt x="3826" y="7104"/>
                  </a:lnTo>
                  <a:lnTo>
                    <a:pt x="38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4"/>
            <p:cNvSpPr/>
            <p:nvPr/>
          </p:nvSpPr>
          <p:spPr>
            <a:xfrm>
              <a:off x="3498175" y="3814200"/>
              <a:ext cx="109325" cy="191275"/>
            </a:xfrm>
            <a:custGeom>
              <a:rect b="b" l="l" r="r" t="t"/>
              <a:pathLst>
                <a:path extrusionOk="0" h="7651" w="4373">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4"/>
            <p:cNvSpPr/>
            <p:nvPr/>
          </p:nvSpPr>
          <p:spPr>
            <a:xfrm>
              <a:off x="3651675" y="3821425"/>
              <a:ext cx="95650" cy="177625"/>
            </a:xfrm>
            <a:custGeom>
              <a:rect b="b" l="l" r="r" t="t"/>
              <a:pathLst>
                <a:path extrusionOk="0" h="7105" w="3826">
                  <a:moveTo>
                    <a:pt x="0" y="0"/>
                  </a:moveTo>
                  <a:lnTo>
                    <a:pt x="0" y="7104"/>
                  </a:lnTo>
                  <a:lnTo>
                    <a:pt x="3825" y="7104"/>
                  </a:lnTo>
                  <a:lnTo>
                    <a:pt x="38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4"/>
            <p:cNvSpPr/>
            <p:nvPr/>
          </p:nvSpPr>
          <p:spPr>
            <a:xfrm>
              <a:off x="3645225" y="3814200"/>
              <a:ext cx="108525" cy="191275"/>
            </a:xfrm>
            <a:custGeom>
              <a:rect b="b" l="l" r="r" t="t"/>
              <a:pathLst>
                <a:path extrusionOk="0" h="7651" w="4341">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4"/>
            <p:cNvSpPr/>
            <p:nvPr/>
          </p:nvSpPr>
          <p:spPr>
            <a:xfrm>
              <a:off x="3231375" y="3821425"/>
              <a:ext cx="76375" cy="177625"/>
            </a:xfrm>
            <a:custGeom>
              <a:rect b="b" l="l" r="r" t="t"/>
              <a:pathLst>
                <a:path extrusionOk="0" h="7105" w="3055">
                  <a:moveTo>
                    <a:pt x="1" y="0"/>
                  </a:moveTo>
                  <a:lnTo>
                    <a:pt x="1" y="7104"/>
                  </a:lnTo>
                  <a:lnTo>
                    <a:pt x="3054" y="7104"/>
                  </a:lnTo>
                  <a:lnTo>
                    <a:pt x="30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4"/>
            <p:cNvSpPr/>
            <p:nvPr/>
          </p:nvSpPr>
          <p:spPr>
            <a:xfrm>
              <a:off x="3224950" y="3814200"/>
              <a:ext cx="89225" cy="191275"/>
            </a:xfrm>
            <a:custGeom>
              <a:rect b="b" l="l" r="r" t="t"/>
              <a:pathLst>
                <a:path extrusionOk="0" h="7651" w="3569">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4"/>
            <p:cNvSpPr/>
            <p:nvPr/>
          </p:nvSpPr>
          <p:spPr>
            <a:xfrm>
              <a:off x="3797925" y="3821425"/>
              <a:ext cx="587450" cy="177625"/>
            </a:xfrm>
            <a:custGeom>
              <a:rect b="b" l="l" r="r" t="t"/>
              <a:pathLst>
                <a:path extrusionOk="0" h="7105" w="23498">
                  <a:moveTo>
                    <a:pt x="0" y="0"/>
                  </a:moveTo>
                  <a:lnTo>
                    <a:pt x="0" y="7104"/>
                  </a:lnTo>
                  <a:lnTo>
                    <a:pt x="23498" y="7104"/>
                  </a:lnTo>
                  <a:lnTo>
                    <a:pt x="23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4"/>
            <p:cNvSpPr/>
            <p:nvPr/>
          </p:nvSpPr>
          <p:spPr>
            <a:xfrm>
              <a:off x="3791500" y="3814200"/>
              <a:ext cx="600325" cy="191275"/>
            </a:xfrm>
            <a:custGeom>
              <a:rect b="b" l="l" r="r" t="t"/>
              <a:pathLst>
                <a:path extrusionOk="0" h="7651" w="24013">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4"/>
            <p:cNvSpPr/>
            <p:nvPr/>
          </p:nvSpPr>
          <p:spPr>
            <a:xfrm>
              <a:off x="4497050" y="3857575"/>
              <a:ext cx="89225" cy="89225"/>
            </a:xfrm>
            <a:custGeom>
              <a:rect b="b" l="l" r="r" t="t"/>
              <a:pathLst>
                <a:path extrusionOk="0" h="3569" w="3569">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4"/>
            <p:cNvSpPr/>
            <p:nvPr/>
          </p:nvSpPr>
          <p:spPr>
            <a:xfrm>
              <a:off x="4490625"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4"/>
            <p:cNvSpPr/>
            <p:nvPr/>
          </p:nvSpPr>
          <p:spPr>
            <a:xfrm>
              <a:off x="4672250" y="3857575"/>
              <a:ext cx="89225" cy="89225"/>
            </a:xfrm>
            <a:custGeom>
              <a:rect b="b" l="l" r="r" t="t"/>
              <a:pathLst>
                <a:path extrusionOk="0" h="3569" w="3569">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4"/>
            <p:cNvSpPr/>
            <p:nvPr/>
          </p:nvSpPr>
          <p:spPr>
            <a:xfrm>
              <a:off x="4665825" y="3851150"/>
              <a:ext cx="102875" cy="102900"/>
            </a:xfrm>
            <a:custGeom>
              <a:rect b="b" l="l" r="r" t="t"/>
              <a:pathLst>
                <a:path extrusionOk="0" h="4116" w="4115">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4"/>
            <p:cNvSpPr/>
            <p:nvPr/>
          </p:nvSpPr>
          <p:spPr>
            <a:xfrm>
              <a:off x="4235900" y="3857575"/>
              <a:ext cx="89225" cy="89225"/>
            </a:xfrm>
            <a:custGeom>
              <a:rect b="b" l="l" r="r" t="t"/>
              <a:pathLst>
                <a:path extrusionOk="0" h="3569" w="3569">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4"/>
            <p:cNvSpPr/>
            <p:nvPr/>
          </p:nvSpPr>
          <p:spPr>
            <a:xfrm>
              <a:off x="4229450" y="3851150"/>
              <a:ext cx="102900" cy="102900"/>
            </a:xfrm>
            <a:custGeom>
              <a:rect b="b" l="l" r="r" t="t"/>
              <a:pathLst>
                <a:path extrusionOk="0" h="4116" w="4116">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rect b="b" l="l" r="r" t="t"/>
              <a:pathLst>
                <a:path extrusionOk="0" h="183117" w="200678">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4"/>
            <p:cNvSpPr/>
            <p:nvPr/>
          </p:nvSpPr>
          <p:spPr>
            <a:xfrm>
              <a:off x="1388700" y="542675"/>
              <a:ext cx="4672200" cy="4578200"/>
            </a:xfrm>
            <a:custGeom>
              <a:rect b="b" l="l" r="r" t="t"/>
              <a:pathLst>
                <a:path extrusionOk="0" h="183128" w="186888">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4"/>
            <p:cNvSpPr/>
            <p:nvPr/>
          </p:nvSpPr>
          <p:spPr>
            <a:xfrm>
              <a:off x="1698100" y="4799425"/>
              <a:ext cx="3900725" cy="255575"/>
            </a:xfrm>
            <a:custGeom>
              <a:rect b="b" l="l" r="r" t="t"/>
              <a:pathLst>
                <a:path extrusionOk="0" h="10223" w="156029">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4"/>
            <p:cNvSpPr/>
            <p:nvPr/>
          </p:nvSpPr>
          <p:spPr>
            <a:xfrm>
              <a:off x="2634300" y="1148600"/>
              <a:ext cx="3007925" cy="1915850"/>
            </a:xfrm>
            <a:custGeom>
              <a:rect b="b" l="l" r="r" t="t"/>
              <a:pathLst>
                <a:path extrusionOk="0" h="76634" w="120317">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4"/>
            <p:cNvSpPr/>
            <p:nvPr/>
          </p:nvSpPr>
          <p:spPr>
            <a:xfrm>
              <a:off x="4008475" y="962975"/>
              <a:ext cx="286100" cy="383350"/>
            </a:xfrm>
            <a:custGeom>
              <a:rect b="b" l="l" r="r" t="t"/>
              <a:pathLst>
                <a:path extrusionOk="0" h="15334" w="11444">
                  <a:moveTo>
                    <a:pt x="0" y="0"/>
                  </a:moveTo>
                  <a:lnTo>
                    <a:pt x="7683" y="15333"/>
                  </a:lnTo>
                  <a:lnTo>
                    <a:pt x="114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4"/>
            <p:cNvSpPr/>
            <p:nvPr/>
          </p:nvSpPr>
          <p:spPr>
            <a:xfrm>
              <a:off x="4002850" y="957350"/>
              <a:ext cx="297350" cy="394000"/>
            </a:xfrm>
            <a:custGeom>
              <a:rect b="b" l="l" r="r" t="t"/>
              <a:pathLst>
                <a:path extrusionOk="0" h="15760" w="11894">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4"/>
            <p:cNvSpPr/>
            <p:nvPr/>
          </p:nvSpPr>
          <p:spPr>
            <a:xfrm>
              <a:off x="4039000" y="977425"/>
              <a:ext cx="182450" cy="368900"/>
            </a:xfrm>
            <a:custGeom>
              <a:rect b="b" l="l" r="r" t="t"/>
              <a:pathLst>
                <a:path extrusionOk="0" h="14756" w="7298">
                  <a:moveTo>
                    <a:pt x="1" y="1"/>
                  </a:moveTo>
                  <a:lnTo>
                    <a:pt x="6462" y="14755"/>
                  </a:lnTo>
                  <a:lnTo>
                    <a:pt x="72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4"/>
            <p:cNvSpPr/>
            <p:nvPr/>
          </p:nvSpPr>
          <p:spPr>
            <a:xfrm>
              <a:off x="4033375" y="971800"/>
              <a:ext cx="192900" cy="379550"/>
            </a:xfrm>
            <a:custGeom>
              <a:rect b="b" l="l" r="r" t="t"/>
              <a:pathLst>
                <a:path extrusionOk="0" h="15182" w="7716">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4"/>
            <p:cNvSpPr/>
            <p:nvPr/>
          </p:nvSpPr>
          <p:spPr>
            <a:xfrm>
              <a:off x="3998825" y="948500"/>
              <a:ext cx="201725" cy="397825"/>
            </a:xfrm>
            <a:custGeom>
              <a:rect b="b" l="l" r="r" t="t"/>
              <a:pathLst>
                <a:path extrusionOk="0" h="15913" w="8069">
                  <a:moveTo>
                    <a:pt x="0" y="1"/>
                  </a:moveTo>
                  <a:lnTo>
                    <a:pt x="8069" y="15912"/>
                  </a:lnTo>
                  <a:lnTo>
                    <a:pt x="72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4"/>
            <p:cNvSpPr/>
            <p:nvPr/>
          </p:nvSpPr>
          <p:spPr>
            <a:xfrm>
              <a:off x="3993200" y="943675"/>
              <a:ext cx="212175" cy="407675"/>
            </a:xfrm>
            <a:custGeom>
              <a:rect b="b" l="l" r="r" t="t"/>
              <a:pathLst>
                <a:path extrusionOk="0" h="16307" w="8487">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4"/>
            <p:cNvSpPr/>
            <p:nvPr/>
          </p:nvSpPr>
          <p:spPr>
            <a:xfrm>
              <a:off x="3567275" y="876975"/>
              <a:ext cx="633275" cy="469350"/>
            </a:xfrm>
            <a:custGeom>
              <a:rect b="b" l="l" r="r" t="t"/>
              <a:pathLst>
                <a:path extrusionOk="0" h="18774" w="25331">
                  <a:moveTo>
                    <a:pt x="1" y="1"/>
                  </a:moveTo>
                  <a:lnTo>
                    <a:pt x="4630" y="18773"/>
                  </a:lnTo>
                  <a:lnTo>
                    <a:pt x="25331" y="18773"/>
                  </a:lnTo>
                  <a:lnTo>
                    <a:pt x="22052" y="2155"/>
                  </a:lnTo>
                  <a:lnTo>
                    <a:pt x="11734" y="2155"/>
                  </a:lnTo>
                  <a:lnTo>
                    <a:pt x="98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4"/>
            <p:cNvSpPr/>
            <p:nvPr/>
          </p:nvSpPr>
          <p:spPr>
            <a:xfrm>
              <a:off x="3561650" y="872175"/>
              <a:ext cx="643725" cy="478975"/>
            </a:xfrm>
            <a:custGeom>
              <a:rect b="b" l="l" r="r" t="t"/>
              <a:pathLst>
                <a:path extrusionOk="0" h="19159" w="25749">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4"/>
            <p:cNvSpPr/>
            <p:nvPr/>
          </p:nvSpPr>
          <p:spPr>
            <a:xfrm>
              <a:off x="4486625" y="1409775"/>
              <a:ext cx="694325" cy="411475"/>
            </a:xfrm>
            <a:custGeom>
              <a:rect b="b" l="l" r="r" t="t"/>
              <a:pathLst>
                <a:path extrusionOk="0" h="16459" w="27773">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4"/>
            <p:cNvSpPr/>
            <p:nvPr/>
          </p:nvSpPr>
          <p:spPr>
            <a:xfrm>
              <a:off x="4481000" y="1404950"/>
              <a:ext cx="704775" cy="421125"/>
            </a:xfrm>
            <a:custGeom>
              <a:rect b="b" l="l" r="r" t="t"/>
              <a:pathLst>
                <a:path extrusionOk="0" h="16845" w="28191">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4"/>
            <p:cNvSpPr/>
            <p:nvPr/>
          </p:nvSpPr>
          <p:spPr>
            <a:xfrm>
              <a:off x="4486625" y="1487725"/>
              <a:ext cx="694325" cy="149500"/>
            </a:xfrm>
            <a:custGeom>
              <a:rect b="b" l="l" r="r" t="t"/>
              <a:pathLst>
                <a:path extrusionOk="0" h="5980" w="27773">
                  <a:moveTo>
                    <a:pt x="0" y="1"/>
                  </a:moveTo>
                  <a:lnTo>
                    <a:pt x="0" y="5980"/>
                  </a:lnTo>
                  <a:lnTo>
                    <a:pt x="27773" y="5980"/>
                  </a:lnTo>
                  <a:lnTo>
                    <a:pt x="27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4"/>
            <p:cNvSpPr/>
            <p:nvPr/>
          </p:nvSpPr>
          <p:spPr>
            <a:xfrm>
              <a:off x="4481000" y="1482900"/>
              <a:ext cx="704775" cy="159150"/>
            </a:xfrm>
            <a:custGeom>
              <a:rect b="b" l="l" r="r" t="t"/>
              <a:pathLst>
                <a:path extrusionOk="0" h="6366" w="28191">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4"/>
            <p:cNvSpPr/>
            <p:nvPr/>
          </p:nvSpPr>
          <p:spPr>
            <a:xfrm>
              <a:off x="4976025" y="1726400"/>
              <a:ext cx="57875" cy="57900"/>
            </a:xfrm>
            <a:custGeom>
              <a:rect b="b" l="l" r="r" t="t"/>
              <a:pathLst>
                <a:path extrusionOk="0" h="2316" w="2315">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4"/>
            <p:cNvSpPr/>
            <p:nvPr/>
          </p:nvSpPr>
          <p:spPr>
            <a:xfrm>
              <a:off x="4970375" y="1720775"/>
              <a:ext cx="69150" cy="69150"/>
            </a:xfrm>
            <a:custGeom>
              <a:rect b="b" l="l" r="r" t="t"/>
              <a:pathLst>
                <a:path extrusionOk="0" h="2766" w="2766">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4"/>
            <p:cNvSpPr/>
            <p:nvPr/>
          </p:nvSpPr>
          <p:spPr>
            <a:xfrm>
              <a:off x="5056375" y="1726400"/>
              <a:ext cx="58675" cy="57900"/>
            </a:xfrm>
            <a:custGeom>
              <a:rect b="b" l="l" r="r" t="t"/>
              <a:pathLst>
                <a:path extrusionOk="0" h="2316" w="2347">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4"/>
            <p:cNvSpPr/>
            <p:nvPr/>
          </p:nvSpPr>
          <p:spPr>
            <a:xfrm>
              <a:off x="5051550" y="1720775"/>
              <a:ext cx="68325" cy="69150"/>
            </a:xfrm>
            <a:custGeom>
              <a:rect b="b" l="l" r="r" t="t"/>
              <a:pathLst>
                <a:path extrusionOk="0" h="2766" w="2733">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4"/>
            <p:cNvSpPr/>
            <p:nvPr/>
          </p:nvSpPr>
          <p:spPr>
            <a:xfrm>
              <a:off x="2203550" y="1434700"/>
              <a:ext cx="830975" cy="432350"/>
            </a:xfrm>
            <a:custGeom>
              <a:rect b="b" l="l" r="r" t="t"/>
              <a:pathLst>
                <a:path extrusionOk="0" h="17294" w="33239">
                  <a:moveTo>
                    <a:pt x="1" y="0"/>
                  </a:moveTo>
                  <a:lnTo>
                    <a:pt x="1" y="17294"/>
                  </a:lnTo>
                  <a:lnTo>
                    <a:pt x="33238" y="17294"/>
                  </a:lnTo>
                  <a:lnTo>
                    <a:pt x="332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4"/>
            <p:cNvSpPr/>
            <p:nvPr/>
          </p:nvSpPr>
          <p:spPr>
            <a:xfrm>
              <a:off x="2198750" y="1429075"/>
              <a:ext cx="841400" cy="443600"/>
            </a:xfrm>
            <a:custGeom>
              <a:rect b="b" l="l" r="r" t="t"/>
              <a:pathLst>
                <a:path extrusionOk="0" h="17744" w="33656">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4"/>
            <p:cNvSpPr/>
            <p:nvPr/>
          </p:nvSpPr>
          <p:spPr>
            <a:xfrm>
              <a:off x="2203550" y="1434700"/>
              <a:ext cx="830975" cy="76350"/>
            </a:xfrm>
            <a:custGeom>
              <a:rect b="b" l="l" r="r" t="t"/>
              <a:pathLst>
                <a:path extrusionOk="0" h="3054" w="33239">
                  <a:moveTo>
                    <a:pt x="1" y="0"/>
                  </a:moveTo>
                  <a:lnTo>
                    <a:pt x="1" y="3054"/>
                  </a:lnTo>
                  <a:lnTo>
                    <a:pt x="33238" y="3054"/>
                  </a:lnTo>
                  <a:lnTo>
                    <a:pt x="332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4"/>
            <p:cNvSpPr/>
            <p:nvPr/>
          </p:nvSpPr>
          <p:spPr>
            <a:xfrm>
              <a:off x="2198750" y="1429075"/>
              <a:ext cx="841400" cy="87600"/>
            </a:xfrm>
            <a:custGeom>
              <a:rect b="b" l="l" r="r" t="t"/>
              <a:pathLst>
                <a:path extrusionOk="0" h="3504" w="33656">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4"/>
            <p:cNvSpPr/>
            <p:nvPr/>
          </p:nvSpPr>
          <p:spPr>
            <a:xfrm>
              <a:off x="2328925" y="1603450"/>
              <a:ext cx="580225" cy="123775"/>
            </a:xfrm>
            <a:custGeom>
              <a:rect b="b" l="l" r="r" t="t"/>
              <a:pathLst>
                <a:path extrusionOk="0" h="4951" w="23209">
                  <a:moveTo>
                    <a:pt x="0" y="1"/>
                  </a:moveTo>
                  <a:lnTo>
                    <a:pt x="0" y="4951"/>
                  </a:lnTo>
                  <a:lnTo>
                    <a:pt x="23209" y="4951"/>
                  </a:lnTo>
                  <a:lnTo>
                    <a:pt x="23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4"/>
            <p:cNvSpPr/>
            <p:nvPr/>
          </p:nvSpPr>
          <p:spPr>
            <a:xfrm>
              <a:off x="2323300" y="1597825"/>
              <a:ext cx="591475" cy="135025"/>
            </a:xfrm>
            <a:custGeom>
              <a:rect b="b" l="l" r="r" t="t"/>
              <a:pathLst>
                <a:path extrusionOk="0" h="5401" w="23659">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4"/>
            <p:cNvSpPr/>
            <p:nvPr/>
          </p:nvSpPr>
          <p:spPr>
            <a:xfrm>
              <a:off x="2357050" y="1644425"/>
              <a:ext cx="45825" cy="46650"/>
            </a:xfrm>
            <a:custGeom>
              <a:rect b="b" l="l" r="r" t="t"/>
              <a:pathLst>
                <a:path extrusionOk="0" h="1866" w="1833">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4"/>
            <p:cNvSpPr/>
            <p:nvPr/>
          </p:nvSpPr>
          <p:spPr>
            <a:xfrm>
              <a:off x="2417325" y="1644425"/>
              <a:ext cx="45025" cy="46650"/>
            </a:xfrm>
            <a:custGeom>
              <a:rect b="b" l="l" r="r" t="t"/>
              <a:pathLst>
                <a:path extrusionOk="0" h="1866" w="1801">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4"/>
            <p:cNvSpPr/>
            <p:nvPr/>
          </p:nvSpPr>
          <p:spPr>
            <a:xfrm>
              <a:off x="2476775" y="1644425"/>
              <a:ext cx="45050" cy="46650"/>
            </a:xfrm>
            <a:custGeom>
              <a:rect b="b" l="l" r="r" t="t"/>
              <a:pathLst>
                <a:path extrusionOk="0" h="1866" w="1802">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4"/>
            <p:cNvSpPr/>
            <p:nvPr/>
          </p:nvSpPr>
          <p:spPr>
            <a:xfrm>
              <a:off x="2537050" y="1644425"/>
              <a:ext cx="45025" cy="46650"/>
            </a:xfrm>
            <a:custGeom>
              <a:rect b="b" l="l" r="r" t="t"/>
              <a:pathLst>
                <a:path extrusionOk="0" h="1866" w="1801">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4"/>
            <p:cNvSpPr/>
            <p:nvPr/>
          </p:nvSpPr>
          <p:spPr>
            <a:xfrm>
              <a:off x="2596525" y="1644425"/>
              <a:ext cx="45025" cy="46650"/>
            </a:xfrm>
            <a:custGeom>
              <a:rect b="b" l="l" r="r" t="t"/>
              <a:pathLst>
                <a:path extrusionOk="0" h="1866" w="1801">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4"/>
            <p:cNvSpPr/>
            <p:nvPr/>
          </p:nvSpPr>
          <p:spPr>
            <a:xfrm>
              <a:off x="2656000" y="1644425"/>
              <a:ext cx="45825" cy="46650"/>
            </a:xfrm>
            <a:custGeom>
              <a:rect b="b" l="l" r="r" t="t"/>
              <a:pathLst>
                <a:path extrusionOk="0" h="1866" w="1833">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4"/>
            <p:cNvSpPr/>
            <p:nvPr/>
          </p:nvSpPr>
          <p:spPr>
            <a:xfrm>
              <a:off x="2716275" y="1644425"/>
              <a:ext cx="45025" cy="46650"/>
            </a:xfrm>
            <a:custGeom>
              <a:rect b="b" l="l" r="r" t="t"/>
              <a:pathLst>
                <a:path extrusionOk="0" h="1866" w="1801">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4"/>
            <p:cNvSpPr/>
            <p:nvPr/>
          </p:nvSpPr>
          <p:spPr>
            <a:xfrm>
              <a:off x="2775725" y="1644425"/>
              <a:ext cx="45025" cy="46650"/>
            </a:xfrm>
            <a:custGeom>
              <a:rect b="b" l="l" r="r" t="t"/>
              <a:pathLst>
                <a:path extrusionOk="0" h="1866" w="1801">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4"/>
            <p:cNvSpPr/>
            <p:nvPr/>
          </p:nvSpPr>
          <p:spPr>
            <a:xfrm>
              <a:off x="2836000" y="1644425"/>
              <a:ext cx="45025" cy="46650"/>
            </a:xfrm>
            <a:custGeom>
              <a:rect b="b" l="l" r="r" t="t"/>
              <a:pathLst>
                <a:path extrusionOk="0" h="1866" w="1801">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4"/>
            <p:cNvSpPr/>
            <p:nvPr/>
          </p:nvSpPr>
          <p:spPr>
            <a:xfrm>
              <a:off x="3166275" y="1069850"/>
              <a:ext cx="190500" cy="167175"/>
            </a:xfrm>
            <a:custGeom>
              <a:rect b="b" l="l" r="r" t="t"/>
              <a:pathLst>
                <a:path extrusionOk="0" h="6687" w="7620">
                  <a:moveTo>
                    <a:pt x="1" y="1"/>
                  </a:moveTo>
                  <a:lnTo>
                    <a:pt x="1" y="6687"/>
                  </a:lnTo>
                  <a:lnTo>
                    <a:pt x="7619" y="3344"/>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4"/>
            <p:cNvSpPr/>
            <p:nvPr/>
          </p:nvSpPr>
          <p:spPr>
            <a:xfrm>
              <a:off x="5470225" y="2407075"/>
              <a:ext cx="341575" cy="341550"/>
            </a:xfrm>
            <a:custGeom>
              <a:rect b="b" l="l" r="r" t="t"/>
              <a:pathLst>
                <a:path extrusionOk="0" h="13662" w="13663">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4"/>
            <p:cNvSpPr/>
            <p:nvPr/>
          </p:nvSpPr>
          <p:spPr>
            <a:xfrm>
              <a:off x="5464600" y="2401425"/>
              <a:ext cx="352025" cy="352025"/>
            </a:xfrm>
            <a:custGeom>
              <a:rect b="b" l="l" r="r" t="t"/>
              <a:pathLst>
                <a:path extrusionOk="0" h="14081" w="14081">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4"/>
            <p:cNvSpPr/>
            <p:nvPr/>
          </p:nvSpPr>
          <p:spPr>
            <a:xfrm>
              <a:off x="5514425" y="2451250"/>
              <a:ext cx="253175" cy="253175"/>
            </a:xfrm>
            <a:custGeom>
              <a:rect b="b" l="l" r="r" t="t"/>
              <a:pathLst>
                <a:path extrusionOk="0" h="10127" w="10127">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4"/>
            <p:cNvSpPr/>
            <p:nvPr/>
          </p:nvSpPr>
          <p:spPr>
            <a:xfrm>
              <a:off x="5508800" y="2445625"/>
              <a:ext cx="264425" cy="264425"/>
            </a:xfrm>
            <a:custGeom>
              <a:rect b="b" l="l" r="r" t="t"/>
              <a:pathLst>
                <a:path extrusionOk="0" h="10577" w="10577">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4"/>
            <p:cNvSpPr/>
            <p:nvPr/>
          </p:nvSpPr>
          <p:spPr>
            <a:xfrm>
              <a:off x="5589175" y="2480200"/>
              <a:ext cx="103675" cy="189475"/>
            </a:xfrm>
            <a:custGeom>
              <a:rect b="b" l="l" r="r" t="t"/>
              <a:pathLst>
                <a:path extrusionOk="0" h="7579" w="4147">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4"/>
            <p:cNvSpPr/>
            <p:nvPr/>
          </p:nvSpPr>
          <p:spPr>
            <a:xfrm>
              <a:off x="5470225" y="2280900"/>
              <a:ext cx="341575" cy="340750"/>
            </a:xfrm>
            <a:custGeom>
              <a:rect b="b" l="l" r="r" t="t"/>
              <a:pathLst>
                <a:path extrusionOk="0" h="13630" w="13663">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4"/>
            <p:cNvSpPr/>
            <p:nvPr/>
          </p:nvSpPr>
          <p:spPr>
            <a:xfrm>
              <a:off x="5464600" y="2275275"/>
              <a:ext cx="352025" cy="352000"/>
            </a:xfrm>
            <a:custGeom>
              <a:rect b="b" l="l" r="r" t="t"/>
              <a:pathLst>
                <a:path extrusionOk="0" h="14080" w="14081">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4"/>
            <p:cNvSpPr/>
            <p:nvPr/>
          </p:nvSpPr>
          <p:spPr>
            <a:xfrm>
              <a:off x="5514425" y="2324300"/>
              <a:ext cx="253175" cy="253950"/>
            </a:xfrm>
            <a:custGeom>
              <a:rect b="b" l="l" r="r" t="t"/>
              <a:pathLst>
                <a:path extrusionOk="0" h="10158" w="10127">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4"/>
            <p:cNvSpPr/>
            <p:nvPr/>
          </p:nvSpPr>
          <p:spPr>
            <a:xfrm>
              <a:off x="5508800" y="2319475"/>
              <a:ext cx="264425" cy="263600"/>
            </a:xfrm>
            <a:custGeom>
              <a:rect b="b" l="l" r="r" t="t"/>
              <a:pathLst>
                <a:path extrusionOk="0" h="10544" w="10577">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4"/>
            <p:cNvSpPr/>
            <p:nvPr/>
          </p:nvSpPr>
          <p:spPr>
            <a:xfrm>
              <a:off x="5589175" y="2354025"/>
              <a:ext cx="103675" cy="189275"/>
            </a:xfrm>
            <a:custGeom>
              <a:rect b="b" l="l" r="r" t="t"/>
              <a:pathLst>
                <a:path extrusionOk="0" h="7571" w="4147">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4"/>
            <p:cNvSpPr/>
            <p:nvPr/>
          </p:nvSpPr>
          <p:spPr>
            <a:xfrm>
              <a:off x="5470225" y="2054275"/>
              <a:ext cx="341575" cy="341550"/>
            </a:xfrm>
            <a:custGeom>
              <a:rect b="b" l="l" r="r" t="t"/>
              <a:pathLst>
                <a:path extrusionOk="0" h="13662" w="13663">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4"/>
            <p:cNvSpPr/>
            <p:nvPr/>
          </p:nvSpPr>
          <p:spPr>
            <a:xfrm>
              <a:off x="5464600" y="2049450"/>
              <a:ext cx="352025" cy="351200"/>
            </a:xfrm>
            <a:custGeom>
              <a:rect b="b" l="l" r="r" t="t"/>
              <a:pathLst>
                <a:path extrusionOk="0" h="14048" w="14081">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4"/>
            <p:cNvSpPr/>
            <p:nvPr/>
          </p:nvSpPr>
          <p:spPr>
            <a:xfrm>
              <a:off x="5514425" y="2098475"/>
              <a:ext cx="253175" cy="253175"/>
            </a:xfrm>
            <a:custGeom>
              <a:rect b="b" l="l" r="r" t="t"/>
              <a:pathLst>
                <a:path extrusionOk="0" h="10127" w="10127">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4"/>
            <p:cNvSpPr/>
            <p:nvPr/>
          </p:nvSpPr>
          <p:spPr>
            <a:xfrm>
              <a:off x="5508800" y="2092850"/>
              <a:ext cx="264425" cy="264425"/>
            </a:xfrm>
            <a:custGeom>
              <a:rect b="b" l="l" r="r" t="t"/>
              <a:pathLst>
                <a:path extrusionOk="0" h="10577" w="10577">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4"/>
            <p:cNvSpPr/>
            <p:nvPr/>
          </p:nvSpPr>
          <p:spPr>
            <a:xfrm>
              <a:off x="5589175" y="2127400"/>
              <a:ext cx="103675" cy="189475"/>
            </a:xfrm>
            <a:custGeom>
              <a:rect b="b" l="l" r="r" t="t"/>
              <a:pathLst>
                <a:path extrusionOk="0" h="7579" w="4147">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4"/>
            <p:cNvSpPr/>
            <p:nvPr/>
          </p:nvSpPr>
          <p:spPr>
            <a:xfrm>
              <a:off x="5070850" y="2818525"/>
              <a:ext cx="197700" cy="144500"/>
            </a:xfrm>
            <a:custGeom>
              <a:rect b="b" l="l" r="r" t="t"/>
              <a:pathLst>
                <a:path extrusionOk="0" h="5780" w="7908">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4"/>
            <p:cNvSpPr/>
            <p:nvPr/>
          </p:nvSpPr>
          <p:spPr>
            <a:xfrm>
              <a:off x="5063600" y="2813700"/>
              <a:ext cx="210575" cy="154300"/>
            </a:xfrm>
            <a:custGeom>
              <a:rect b="b" l="l" r="r" t="t"/>
              <a:pathLst>
                <a:path extrusionOk="0" h="6172" w="8423">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4"/>
            <p:cNvSpPr/>
            <p:nvPr/>
          </p:nvSpPr>
          <p:spPr>
            <a:xfrm>
              <a:off x="5134325" y="3466225"/>
              <a:ext cx="366475" cy="166375"/>
            </a:xfrm>
            <a:custGeom>
              <a:rect b="b" l="l" r="r" t="t"/>
              <a:pathLst>
                <a:path extrusionOk="0" h="6655" w="14659">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4"/>
            <p:cNvSpPr/>
            <p:nvPr/>
          </p:nvSpPr>
          <p:spPr>
            <a:xfrm>
              <a:off x="5128700" y="3457375"/>
              <a:ext cx="387375" cy="180850"/>
            </a:xfrm>
            <a:custGeom>
              <a:rect b="b" l="l" r="r" t="t"/>
              <a:pathLst>
                <a:path extrusionOk="0" h="7234" w="15495">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4"/>
            <p:cNvSpPr/>
            <p:nvPr/>
          </p:nvSpPr>
          <p:spPr>
            <a:xfrm>
              <a:off x="5301475" y="3568275"/>
              <a:ext cx="199325" cy="64325"/>
            </a:xfrm>
            <a:custGeom>
              <a:rect b="b" l="l" r="r" t="t"/>
              <a:pathLst>
                <a:path extrusionOk="0" h="2573" w="7973">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4"/>
            <p:cNvSpPr/>
            <p:nvPr/>
          </p:nvSpPr>
          <p:spPr>
            <a:xfrm>
              <a:off x="5298250" y="3562650"/>
              <a:ext cx="217825" cy="75575"/>
            </a:xfrm>
            <a:custGeom>
              <a:rect b="b" l="l" r="r" t="t"/>
              <a:pathLst>
                <a:path extrusionOk="0" h="3023" w="8713">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4"/>
            <p:cNvSpPr/>
            <p:nvPr/>
          </p:nvSpPr>
          <p:spPr>
            <a:xfrm>
              <a:off x="4830550" y="3803825"/>
              <a:ext cx="219425" cy="1071950"/>
            </a:xfrm>
            <a:custGeom>
              <a:rect b="b" l="l" r="r" t="t"/>
              <a:pathLst>
                <a:path extrusionOk="0" h="42878" w="8777">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4"/>
            <p:cNvSpPr/>
            <p:nvPr/>
          </p:nvSpPr>
          <p:spPr>
            <a:xfrm>
              <a:off x="4832175" y="3798125"/>
              <a:ext cx="204125" cy="1083275"/>
            </a:xfrm>
            <a:custGeom>
              <a:rect b="b" l="l" r="r" t="t"/>
              <a:pathLst>
                <a:path extrusionOk="0" h="43331" w="8165">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4"/>
            <p:cNvSpPr/>
            <p:nvPr/>
          </p:nvSpPr>
          <p:spPr>
            <a:xfrm>
              <a:off x="4814475" y="3655075"/>
              <a:ext cx="331925" cy="1231150"/>
            </a:xfrm>
            <a:custGeom>
              <a:rect b="b" l="l" r="r" t="t"/>
              <a:pathLst>
                <a:path extrusionOk="0" h="49246" w="13277">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4"/>
            <p:cNvSpPr/>
            <p:nvPr/>
          </p:nvSpPr>
          <p:spPr>
            <a:xfrm>
              <a:off x="4821725" y="3649450"/>
              <a:ext cx="327900" cy="1242400"/>
            </a:xfrm>
            <a:custGeom>
              <a:rect b="b" l="l" r="r" t="t"/>
              <a:pathLst>
                <a:path extrusionOk="0" h="49696" w="13116">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4"/>
            <p:cNvSpPr/>
            <p:nvPr/>
          </p:nvSpPr>
          <p:spPr>
            <a:xfrm>
              <a:off x="4835375" y="4872550"/>
              <a:ext cx="217000" cy="65925"/>
            </a:xfrm>
            <a:custGeom>
              <a:rect b="b" l="l" r="r" t="t"/>
              <a:pathLst>
                <a:path extrusionOk="0" h="2637" w="868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4"/>
            <p:cNvSpPr/>
            <p:nvPr/>
          </p:nvSpPr>
          <p:spPr>
            <a:xfrm>
              <a:off x="4835375" y="4867725"/>
              <a:ext cx="222625" cy="76375"/>
            </a:xfrm>
            <a:custGeom>
              <a:rect b="b" l="l" r="r" t="t"/>
              <a:pathLst>
                <a:path extrusionOk="0" h="3055" w="8905">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4"/>
            <p:cNvSpPr/>
            <p:nvPr/>
          </p:nvSpPr>
          <p:spPr>
            <a:xfrm>
              <a:off x="4841000" y="4927200"/>
              <a:ext cx="211375" cy="11275"/>
            </a:xfrm>
            <a:custGeom>
              <a:rect b="b" l="l" r="r" t="t"/>
              <a:pathLst>
                <a:path extrusionOk="0" h="451" w="8455">
                  <a:moveTo>
                    <a:pt x="1" y="0"/>
                  </a:moveTo>
                  <a:cubicBezTo>
                    <a:pt x="1" y="289"/>
                    <a:pt x="33" y="450"/>
                    <a:pt x="33" y="450"/>
                  </a:cubicBezTo>
                  <a:lnTo>
                    <a:pt x="8455" y="450"/>
                  </a:lnTo>
                  <a:lnTo>
                    <a:pt x="8455" y="193"/>
                  </a:lnTo>
                  <a:cubicBezTo>
                    <a:pt x="8455" y="193"/>
                    <a:pt x="8390" y="97"/>
                    <a:pt x="8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4"/>
            <p:cNvSpPr/>
            <p:nvPr/>
          </p:nvSpPr>
          <p:spPr>
            <a:xfrm>
              <a:off x="4835375" y="4921575"/>
              <a:ext cx="222625" cy="22525"/>
            </a:xfrm>
            <a:custGeom>
              <a:rect b="b" l="l" r="r" t="t"/>
              <a:pathLst>
                <a:path extrusionOk="0" h="901" w="8905">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4"/>
            <p:cNvSpPr/>
            <p:nvPr/>
          </p:nvSpPr>
          <p:spPr>
            <a:xfrm>
              <a:off x="4983250" y="4884600"/>
              <a:ext cx="230400" cy="70475"/>
            </a:xfrm>
            <a:custGeom>
              <a:rect b="b" l="l" r="r" t="t"/>
              <a:pathLst>
                <a:path extrusionOk="0" h="2819" w="9216">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4"/>
            <p:cNvSpPr/>
            <p:nvPr/>
          </p:nvSpPr>
          <p:spPr>
            <a:xfrm>
              <a:off x="4977625" y="4879775"/>
              <a:ext cx="241100" cy="80400"/>
            </a:xfrm>
            <a:custGeom>
              <a:rect b="b" l="l" r="r" t="t"/>
              <a:pathLst>
                <a:path extrusionOk="0" h="3216" w="9644">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4"/>
            <p:cNvSpPr/>
            <p:nvPr/>
          </p:nvSpPr>
          <p:spPr>
            <a:xfrm>
              <a:off x="4984050" y="4940850"/>
              <a:ext cx="229600" cy="14225"/>
            </a:xfrm>
            <a:custGeom>
              <a:rect b="b" l="l" r="r" t="t"/>
              <a:pathLst>
                <a:path extrusionOk="0" h="569" w="9184">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4"/>
            <p:cNvSpPr/>
            <p:nvPr/>
          </p:nvSpPr>
          <p:spPr>
            <a:xfrm>
              <a:off x="4977625" y="4935225"/>
              <a:ext cx="241100" cy="24950"/>
            </a:xfrm>
            <a:custGeom>
              <a:rect b="b" l="l" r="r" t="t"/>
              <a:pathLst>
                <a:path extrusionOk="0" h="998" w="9644">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4"/>
            <p:cNvSpPr/>
            <p:nvPr/>
          </p:nvSpPr>
          <p:spPr>
            <a:xfrm>
              <a:off x="4779925" y="2559250"/>
              <a:ext cx="598725" cy="1158975"/>
            </a:xfrm>
            <a:custGeom>
              <a:rect b="b" l="l" r="r" t="t"/>
              <a:pathLst>
                <a:path extrusionOk="0" h="46359" w="23949">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4"/>
            <p:cNvSpPr/>
            <p:nvPr/>
          </p:nvSpPr>
          <p:spPr>
            <a:xfrm>
              <a:off x="4779925" y="2554125"/>
              <a:ext cx="587475" cy="1169275"/>
            </a:xfrm>
            <a:custGeom>
              <a:rect b="b" l="l" r="r" t="t"/>
              <a:pathLst>
                <a:path extrusionOk="0" h="46771" w="23499">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4"/>
            <p:cNvSpPr/>
            <p:nvPr/>
          </p:nvSpPr>
          <p:spPr>
            <a:xfrm>
              <a:off x="4852250" y="3131925"/>
              <a:ext cx="629250" cy="449325"/>
            </a:xfrm>
            <a:custGeom>
              <a:rect b="b" l="l" r="r" t="t"/>
              <a:pathLst>
                <a:path extrusionOk="0" h="17973" w="2517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4"/>
            <p:cNvSpPr/>
            <p:nvPr/>
          </p:nvSpPr>
          <p:spPr>
            <a:xfrm>
              <a:off x="4848250" y="3127100"/>
              <a:ext cx="637275" cy="459700"/>
            </a:xfrm>
            <a:custGeom>
              <a:rect b="b" l="l" r="r" t="t"/>
              <a:pathLst>
                <a:path extrusionOk="0" h="18388" w="25491">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4"/>
            <p:cNvSpPr/>
            <p:nvPr/>
          </p:nvSpPr>
          <p:spPr>
            <a:xfrm>
              <a:off x="4853050" y="3111825"/>
              <a:ext cx="245950" cy="480600"/>
            </a:xfrm>
            <a:custGeom>
              <a:rect b="b" l="l" r="r" t="t"/>
              <a:pathLst>
                <a:path extrusionOk="0" h="19224" w="9838">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4"/>
            <p:cNvSpPr/>
            <p:nvPr/>
          </p:nvSpPr>
          <p:spPr>
            <a:xfrm>
              <a:off x="5006550" y="3155225"/>
              <a:ext cx="124575" cy="303800"/>
            </a:xfrm>
            <a:custGeom>
              <a:rect b="b" l="l" r="r" t="t"/>
              <a:pathLst>
                <a:path extrusionOk="0" h="12152" w="4983">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4"/>
            <p:cNvSpPr/>
            <p:nvPr/>
          </p:nvSpPr>
          <p:spPr>
            <a:xfrm>
              <a:off x="5276575" y="3402800"/>
              <a:ext cx="204925" cy="104425"/>
            </a:xfrm>
            <a:custGeom>
              <a:rect b="b" l="l" r="r" t="t"/>
              <a:pathLst>
                <a:path extrusionOk="0" h="4177" w="8197">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4"/>
            <p:cNvSpPr/>
            <p:nvPr/>
          </p:nvSpPr>
          <p:spPr>
            <a:xfrm>
              <a:off x="5270125" y="3397925"/>
              <a:ext cx="215400" cy="114925"/>
            </a:xfrm>
            <a:custGeom>
              <a:rect b="b" l="l" r="r" t="t"/>
              <a:pathLst>
                <a:path extrusionOk="0" h="4597" w="8616">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4"/>
            <p:cNvSpPr/>
            <p:nvPr/>
          </p:nvSpPr>
          <p:spPr>
            <a:xfrm>
              <a:off x="5526475" y="3239600"/>
              <a:ext cx="90850" cy="322275"/>
            </a:xfrm>
            <a:custGeom>
              <a:rect b="b" l="l" r="r" t="t"/>
              <a:pathLst>
                <a:path extrusionOk="0" h="12891" w="3634">
                  <a:moveTo>
                    <a:pt x="2894" y="1"/>
                  </a:moveTo>
                  <a:lnTo>
                    <a:pt x="1" y="12698"/>
                  </a:lnTo>
                  <a:lnTo>
                    <a:pt x="740" y="12891"/>
                  </a:lnTo>
                  <a:lnTo>
                    <a:pt x="3633" y="194"/>
                  </a:lnTo>
                  <a:lnTo>
                    <a:pt x="2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4"/>
            <p:cNvSpPr/>
            <p:nvPr/>
          </p:nvSpPr>
          <p:spPr>
            <a:xfrm>
              <a:off x="5520050" y="3233175"/>
              <a:ext cx="103700" cy="335125"/>
            </a:xfrm>
            <a:custGeom>
              <a:rect b="b" l="l" r="r" t="t"/>
              <a:pathLst>
                <a:path extrusionOk="0" h="13405" w="4148">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4"/>
            <p:cNvSpPr/>
            <p:nvPr/>
          </p:nvSpPr>
          <p:spPr>
            <a:xfrm>
              <a:off x="5156825" y="3548200"/>
              <a:ext cx="391375" cy="27350"/>
            </a:xfrm>
            <a:custGeom>
              <a:rect b="b" l="l" r="r" t="t"/>
              <a:pathLst>
                <a:path extrusionOk="0" h="1094" w="15655">
                  <a:moveTo>
                    <a:pt x="15623" y="0"/>
                  </a:moveTo>
                  <a:lnTo>
                    <a:pt x="0" y="322"/>
                  </a:lnTo>
                  <a:lnTo>
                    <a:pt x="33" y="1093"/>
                  </a:lnTo>
                  <a:lnTo>
                    <a:pt x="15655" y="772"/>
                  </a:lnTo>
                  <a:lnTo>
                    <a:pt x="156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4"/>
            <p:cNvSpPr/>
            <p:nvPr/>
          </p:nvSpPr>
          <p:spPr>
            <a:xfrm>
              <a:off x="5152000" y="3542575"/>
              <a:ext cx="401025" cy="38600"/>
            </a:xfrm>
            <a:custGeom>
              <a:rect b="b" l="l" r="r" t="t"/>
              <a:pathLst>
                <a:path extrusionOk="0" h="1544" w="16041">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4"/>
            <p:cNvSpPr/>
            <p:nvPr/>
          </p:nvSpPr>
          <p:spPr>
            <a:xfrm>
              <a:off x="5553000" y="2925400"/>
              <a:ext cx="167175" cy="190475"/>
            </a:xfrm>
            <a:custGeom>
              <a:rect b="b" l="l" r="r" t="t"/>
              <a:pathLst>
                <a:path extrusionOk="0" h="7619" w="6687">
                  <a:moveTo>
                    <a:pt x="1" y="0"/>
                  </a:moveTo>
                  <a:lnTo>
                    <a:pt x="3344" y="7618"/>
                  </a:lnTo>
                  <a:lnTo>
                    <a:pt x="6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4"/>
            <p:cNvSpPr/>
            <p:nvPr/>
          </p:nvSpPr>
          <p:spPr>
            <a:xfrm>
              <a:off x="2940475" y="4391175"/>
              <a:ext cx="989275" cy="520775"/>
            </a:xfrm>
            <a:custGeom>
              <a:rect b="b" l="l" r="r" t="t"/>
              <a:pathLst>
                <a:path extrusionOk="0" h="20831" w="39571">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4"/>
            <p:cNvSpPr/>
            <p:nvPr/>
          </p:nvSpPr>
          <p:spPr>
            <a:xfrm>
              <a:off x="3007975" y="4124375"/>
              <a:ext cx="854250" cy="429975"/>
            </a:xfrm>
            <a:custGeom>
              <a:rect b="b" l="l" r="r" t="t"/>
              <a:pathLst>
                <a:path extrusionOk="0" h="17199" w="3417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4"/>
            <p:cNvSpPr/>
            <p:nvPr/>
          </p:nvSpPr>
          <p:spPr>
            <a:xfrm>
              <a:off x="2934850" y="4385550"/>
              <a:ext cx="1000525" cy="532025"/>
            </a:xfrm>
            <a:custGeom>
              <a:rect b="b" l="l" r="r" t="t"/>
              <a:pathLst>
                <a:path extrusionOk="0" h="21281" w="40021">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4"/>
            <p:cNvSpPr/>
            <p:nvPr/>
          </p:nvSpPr>
          <p:spPr>
            <a:xfrm>
              <a:off x="1906225" y="2226250"/>
              <a:ext cx="3057750" cy="2244525"/>
            </a:xfrm>
            <a:custGeom>
              <a:rect b="b" l="l" r="r" t="t"/>
              <a:pathLst>
                <a:path extrusionOk="0" h="89781" w="12231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4"/>
            <p:cNvSpPr/>
            <p:nvPr/>
          </p:nvSpPr>
          <p:spPr>
            <a:xfrm>
              <a:off x="1901400" y="2220625"/>
              <a:ext cx="3067400" cy="2254950"/>
            </a:xfrm>
            <a:custGeom>
              <a:rect b="b" l="l" r="r" t="t"/>
              <a:pathLst>
                <a:path extrusionOk="0" h="90198" w="122696">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4"/>
            <p:cNvSpPr/>
            <p:nvPr/>
          </p:nvSpPr>
          <p:spPr>
            <a:xfrm>
              <a:off x="1906225" y="4121975"/>
              <a:ext cx="3057750" cy="348800"/>
            </a:xfrm>
            <a:custGeom>
              <a:rect b="b" l="l" r="r" t="t"/>
              <a:pathLst>
                <a:path extrusionOk="0" h="13952" w="12231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4"/>
            <p:cNvSpPr/>
            <p:nvPr/>
          </p:nvSpPr>
          <p:spPr>
            <a:xfrm>
              <a:off x="1901400" y="4116350"/>
              <a:ext cx="3067400" cy="359225"/>
            </a:xfrm>
            <a:custGeom>
              <a:rect b="b" l="l" r="r" t="t"/>
              <a:pathLst>
                <a:path extrusionOk="0" h="14369" w="122696">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4"/>
            <p:cNvSpPr/>
            <p:nvPr/>
          </p:nvSpPr>
          <p:spPr>
            <a:xfrm>
              <a:off x="2060525" y="2365275"/>
              <a:ext cx="2749175" cy="1586350"/>
            </a:xfrm>
            <a:custGeom>
              <a:rect b="b" l="l" r="r" t="t"/>
              <a:pathLst>
                <a:path extrusionOk="0" h="63454" w="109967">
                  <a:moveTo>
                    <a:pt x="0" y="0"/>
                  </a:moveTo>
                  <a:lnTo>
                    <a:pt x="0" y="63454"/>
                  </a:lnTo>
                  <a:lnTo>
                    <a:pt x="109966" y="63454"/>
                  </a:lnTo>
                  <a:lnTo>
                    <a:pt x="1099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4"/>
            <p:cNvSpPr/>
            <p:nvPr/>
          </p:nvSpPr>
          <p:spPr>
            <a:xfrm>
              <a:off x="2054900" y="2360450"/>
              <a:ext cx="2760425" cy="1596000"/>
            </a:xfrm>
            <a:custGeom>
              <a:rect b="b" l="l" r="r" t="t"/>
              <a:pathLst>
                <a:path extrusionOk="0" h="63840" w="110417">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4"/>
            <p:cNvSpPr/>
            <p:nvPr/>
          </p:nvSpPr>
          <p:spPr>
            <a:xfrm>
              <a:off x="2940475" y="4911925"/>
              <a:ext cx="989275" cy="45025"/>
            </a:xfrm>
            <a:custGeom>
              <a:rect b="b" l="l" r="r" t="t"/>
              <a:pathLst>
                <a:path extrusionOk="0" h="1801" w="39571">
                  <a:moveTo>
                    <a:pt x="0" y="0"/>
                  </a:moveTo>
                  <a:lnTo>
                    <a:pt x="0" y="1801"/>
                  </a:lnTo>
                  <a:lnTo>
                    <a:pt x="39570" y="1801"/>
                  </a:lnTo>
                  <a:lnTo>
                    <a:pt x="395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4"/>
            <p:cNvSpPr/>
            <p:nvPr/>
          </p:nvSpPr>
          <p:spPr>
            <a:xfrm>
              <a:off x="2935650" y="4907100"/>
              <a:ext cx="999725" cy="55475"/>
            </a:xfrm>
            <a:custGeom>
              <a:rect b="b" l="l" r="r" t="t"/>
              <a:pathLst>
                <a:path extrusionOk="0" h="2219" w="39989">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4"/>
            <p:cNvSpPr/>
            <p:nvPr/>
          </p:nvSpPr>
          <p:spPr>
            <a:xfrm>
              <a:off x="2383575" y="2497075"/>
              <a:ext cx="147875" cy="199325"/>
            </a:xfrm>
            <a:custGeom>
              <a:rect b="b" l="l" r="r" t="t"/>
              <a:pathLst>
                <a:path extrusionOk="0" h="7973" w="5915">
                  <a:moveTo>
                    <a:pt x="0" y="0"/>
                  </a:moveTo>
                  <a:lnTo>
                    <a:pt x="3954" y="7972"/>
                  </a:lnTo>
                  <a:lnTo>
                    <a:pt x="5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4"/>
            <p:cNvSpPr/>
            <p:nvPr/>
          </p:nvSpPr>
          <p:spPr>
            <a:xfrm>
              <a:off x="2377950" y="2491450"/>
              <a:ext cx="159125" cy="209975"/>
            </a:xfrm>
            <a:custGeom>
              <a:rect b="b" l="l" r="r" t="t"/>
              <a:pathLst>
                <a:path extrusionOk="0" h="8399" w="6365">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4"/>
            <p:cNvSpPr/>
            <p:nvPr/>
          </p:nvSpPr>
          <p:spPr>
            <a:xfrm>
              <a:off x="2398825" y="2504300"/>
              <a:ext cx="94875" cy="192100"/>
            </a:xfrm>
            <a:custGeom>
              <a:rect b="b" l="l" r="r" t="t"/>
              <a:pathLst>
                <a:path extrusionOk="0" h="7684"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4"/>
            <p:cNvSpPr/>
            <p:nvPr/>
          </p:nvSpPr>
          <p:spPr>
            <a:xfrm>
              <a:off x="2393200" y="2499475"/>
              <a:ext cx="106125" cy="201950"/>
            </a:xfrm>
            <a:custGeom>
              <a:rect b="b" l="l" r="r" t="t"/>
              <a:pathLst>
                <a:path extrusionOk="0" h="8078" w="4245">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4"/>
            <p:cNvSpPr/>
            <p:nvPr/>
          </p:nvSpPr>
          <p:spPr>
            <a:xfrm>
              <a:off x="2377950" y="2489825"/>
              <a:ext cx="104475" cy="206575"/>
            </a:xfrm>
            <a:custGeom>
              <a:rect b="b" l="l" r="r" t="t"/>
              <a:pathLst>
                <a:path extrusionOk="0" h="8263"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4"/>
            <p:cNvSpPr/>
            <p:nvPr/>
          </p:nvSpPr>
          <p:spPr>
            <a:xfrm>
              <a:off x="2372325" y="2484200"/>
              <a:ext cx="115725" cy="217225"/>
            </a:xfrm>
            <a:custGeom>
              <a:rect b="b" l="l" r="r" t="t"/>
              <a:pathLst>
                <a:path extrusionOk="0" h="8689" w="4629">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4"/>
            <p:cNvSpPr/>
            <p:nvPr/>
          </p:nvSpPr>
          <p:spPr>
            <a:xfrm>
              <a:off x="2153725" y="2452075"/>
              <a:ext cx="328700" cy="244325"/>
            </a:xfrm>
            <a:custGeom>
              <a:rect b="b" l="l" r="r" t="t"/>
              <a:pathLst>
                <a:path extrusionOk="0" h="9773" w="13148">
                  <a:moveTo>
                    <a:pt x="1" y="0"/>
                  </a:moveTo>
                  <a:lnTo>
                    <a:pt x="2412" y="9772"/>
                  </a:lnTo>
                  <a:lnTo>
                    <a:pt x="13148" y="9772"/>
                  </a:lnTo>
                  <a:lnTo>
                    <a:pt x="11444" y="1125"/>
                  </a:lnTo>
                  <a:lnTo>
                    <a:pt x="6108" y="1125"/>
                  </a:lnTo>
                  <a:lnTo>
                    <a:pt x="51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4"/>
            <p:cNvSpPr/>
            <p:nvPr/>
          </p:nvSpPr>
          <p:spPr>
            <a:xfrm>
              <a:off x="2148100" y="2447250"/>
              <a:ext cx="339950" cy="253950"/>
            </a:xfrm>
            <a:custGeom>
              <a:rect b="b" l="l" r="r" t="t"/>
              <a:pathLst>
                <a:path extrusionOk="0" h="10158" w="13598">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4"/>
            <p:cNvSpPr/>
            <p:nvPr/>
          </p:nvSpPr>
          <p:spPr>
            <a:xfrm>
              <a:off x="2383575" y="2857075"/>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4"/>
            <p:cNvSpPr/>
            <p:nvPr/>
          </p:nvSpPr>
          <p:spPr>
            <a:xfrm>
              <a:off x="2377950" y="2852275"/>
              <a:ext cx="159125" cy="209750"/>
            </a:xfrm>
            <a:custGeom>
              <a:rect b="b" l="l" r="r" t="t"/>
              <a:pathLst>
                <a:path extrusionOk="0" h="8390" w="6365">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4"/>
            <p:cNvSpPr/>
            <p:nvPr/>
          </p:nvSpPr>
          <p:spPr>
            <a:xfrm>
              <a:off x="2398825" y="2865125"/>
              <a:ext cx="94875" cy="191275"/>
            </a:xfrm>
            <a:custGeom>
              <a:rect b="b" l="l" r="r" t="t"/>
              <a:pathLst>
                <a:path extrusionOk="0" h="7651" w="3795">
                  <a:moveTo>
                    <a:pt x="1" y="0"/>
                  </a:moveTo>
                  <a:lnTo>
                    <a:pt x="3344" y="7651"/>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4"/>
            <p:cNvSpPr/>
            <p:nvPr/>
          </p:nvSpPr>
          <p:spPr>
            <a:xfrm>
              <a:off x="2393200" y="2859500"/>
              <a:ext cx="106125" cy="202525"/>
            </a:xfrm>
            <a:custGeom>
              <a:rect b="b" l="l" r="r" t="t"/>
              <a:pathLst>
                <a:path extrusionOk="0" h="8101" w="4245">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4"/>
            <p:cNvSpPr/>
            <p:nvPr/>
          </p:nvSpPr>
          <p:spPr>
            <a:xfrm>
              <a:off x="2377950" y="2849850"/>
              <a:ext cx="104475" cy="206550"/>
            </a:xfrm>
            <a:custGeom>
              <a:rect b="b" l="l" r="r" t="t"/>
              <a:pathLst>
                <a:path extrusionOk="0" h="8262" w="4179">
                  <a:moveTo>
                    <a:pt x="0" y="1"/>
                  </a:moveTo>
                  <a:lnTo>
                    <a:pt x="4179" y="8262"/>
                  </a:lnTo>
                  <a:lnTo>
                    <a:pt x="37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4"/>
            <p:cNvSpPr/>
            <p:nvPr/>
          </p:nvSpPr>
          <p:spPr>
            <a:xfrm>
              <a:off x="2372325" y="2844225"/>
              <a:ext cx="115725" cy="217300"/>
            </a:xfrm>
            <a:custGeom>
              <a:rect b="b" l="l" r="r" t="t"/>
              <a:pathLst>
                <a:path extrusionOk="0" h="8692" w="4629">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4"/>
            <p:cNvSpPr/>
            <p:nvPr/>
          </p:nvSpPr>
          <p:spPr>
            <a:xfrm>
              <a:off x="2153725" y="2812875"/>
              <a:ext cx="328700" cy="243525"/>
            </a:xfrm>
            <a:custGeom>
              <a:rect b="b" l="l" r="r" t="t"/>
              <a:pathLst>
                <a:path extrusionOk="0" h="9741" w="13148">
                  <a:moveTo>
                    <a:pt x="1" y="1"/>
                  </a:moveTo>
                  <a:lnTo>
                    <a:pt x="2412" y="9741"/>
                  </a:lnTo>
                  <a:lnTo>
                    <a:pt x="13148" y="9741"/>
                  </a:lnTo>
                  <a:lnTo>
                    <a:pt x="11444" y="1094"/>
                  </a:lnTo>
                  <a:lnTo>
                    <a:pt x="6108" y="1094"/>
                  </a:lnTo>
                  <a:lnTo>
                    <a:pt x="5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4"/>
            <p:cNvSpPr/>
            <p:nvPr/>
          </p:nvSpPr>
          <p:spPr>
            <a:xfrm>
              <a:off x="2148100" y="2807250"/>
              <a:ext cx="339950" cy="254775"/>
            </a:xfrm>
            <a:custGeom>
              <a:rect b="b" l="l" r="r" t="t"/>
              <a:pathLst>
                <a:path extrusionOk="0" h="10191" w="13598">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4"/>
            <p:cNvSpPr/>
            <p:nvPr/>
          </p:nvSpPr>
          <p:spPr>
            <a:xfrm>
              <a:off x="2383575" y="3217900"/>
              <a:ext cx="147875" cy="199325"/>
            </a:xfrm>
            <a:custGeom>
              <a:rect b="b" l="l" r="r" t="t"/>
              <a:pathLst>
                <a:path extrusionOk="0" h="7973" w="5915">
                  <a:moveTo>
                    <a:pt x="0" y="1"/>
                  </a:moveTo>
                  <a:lnTo>
                    <a:pt x="3954" y="7973"/>
                  </a:lnTo>
                  <a:lnTo>
                    <a:pt x="5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4"/>
            <p:cNvSpPr/>
            <p:nvPr/>
          </p:nvSpPr>
          <p:spPr>
            <a:xfrm>
              <a:off x="2377950" y="3212275"/>
              <a:ext cx="159125" cy="209775"/>
            </a:xfrm>
            <a:custGeom>
              <a:rect b="b" l="l" r="r" t="t"/>
              <a:pathLst>
                <a:path extrusionOk="0" h="8391" w="6365">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4"/>
            <p:cNvSpPr/>
            <p:nvPr/>
          </p:nvSpPr>
          <p:spPr>
            <a:xfrm>
              <a:off x="2398825" y="3225150"/>
              <a:ext cx="94875" cy="192075"/>
            </a:xfrm>
            <a:custGeom>
              <a:rect b="b" l="l" r="r" t="t"/>
              <a:pathLst>
                <a:path extrusionOk="0" h="7683" w="3795">
                  <a:moveTo>
                    <a:pt x="1" y="0"/>
                  </a:moveTo>
                  <a:lnTo>
                    <a:pt x="3344" y="7683"/>
                  </a:lnTo>
                  <a:lnTo>
                    <a:pt x="379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4"/>
            <p:cNvSpPr/>
            <p:nvPr/>
          </p:nvSpPr>
          <p:spPr>
            <a:xfrm>
              <a:off x="2393200" y="3219525"/>
              <a:ext cx="106125" cy="202725"/>
            </a:xfrm>
            <a:custGeom>
              <a:rect b="b" l="l" r="r" t="t"/>
              <a:pathLst>
                <a:path extrusionOk="0" h="8109" w="4245">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4"/>
            <p:cNvSpPr/>
            <p:nvPr/>
          </p:nvSpPr>
          <p:spPr>
            <a:xfrm>
              <a:off x="2377950" y="3209875"/>
              <a:ext cx="104475" cy="207350"/>
            </a:xfrm>
            <a:custGeom>
              <a:rect b="b" l="l" r="r" t="t"/>
              <a:pathLst>
                <a:path extrusionOk="0" h="8294" w="4179">
                  <a:moveTo>
                    <a:pt x="0" y="0"/>
                  </a:moveTo>
                  <a:lnTo>
                    <a:pt x="4179" y="8294"/>
                  </a:lnTo>
                  <a:lnTo>
                    <a:pt x="37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4"/>
            <p:cNvSpPr/>
            <p:nvPr/>
          </p:nvSpPr>
          <p:spPr>
            <a:xfrm>
              <a:off x="2372325" y="3205050"/>
              <a:ext cx="115725" cy="217225"/>
            </a:xfrm>
            <a:custGeom>
              <a:rect b="b" l="l" r="r" t="t"/>
              <a:pathLst>
                <a:path extrusionOk="0" h="8689" w="4629">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4"/>
            <p:cNvSpPr/>
            <p:nvPr/>
          </p:nvSpPr>
          <p:spPr>
            <a:xfrm>
              <a:off x="2153725" y="3172900"/>
              <a:ext cx="328700" cy="244325"/>
            </a:xfrm>
            <a:custGeom>
              <a:rect b="b" l="l" r="r" t="t"/>
              <a:pathLst>
                <a:path extrusionOk="0" h="9773" w="13148">
                  <a:moveTo>
                    <a:pt x="1" y="1"/>
                  </a:moveTo>
                  <a:lnTo>
                    <a:pt x="2412" y="9773"/>
                  </a:lnTo>
                  <a:lnTo>
                    <a:pt x="13148" y="9773"/>
                  </a:lnTo>
                  <a:lnTo>
                    <a:pt x="11444" y="1126"/>
                  </a:lnTo>
                  <a:lnTo>
                    <a:pt x="6108" y="1126"/>
                  </a:lnTo>
                  <a:lnTo>
                    <a:pt x="51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4"/>
            <p:cNvSpPr/>
            <p:nvPr/>
          </p:nvSpPr>
          <p:spPr>
            <a:xfrm>
              <a:off x="2148100" y="3168075"/>
              <a:ext cx="339950" cy="253975"/>
            </a:xfrm>
            <a:custGeom>
              <a:rect b="b" l="l" r="r" t="t"/>
              <a:pathLst>
                <a:path extrusionOk="0" h="10159" w="13598">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4"/>
            <p:cNvSpPr/>
            <p:nvPr/>
          </p:nvSpPr>
          <p:spPr>
            <a:xfrm>
              <a:off x="4591075" y="334890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4"/>
            <p:cNvSpPr/>
            <p:nvPr/>
          </p:nvSpPr>
          <p:spPr>
            <a:xfrm>
              <a:off x="4585450" y="3344075"/>
              <a:ext cx="159950" cy="209775"/>
            </a:xfrm>
            <a:custGeom>
              <a:rect b="b" l="l" r="r" t="t"/>
              <a:pathLst>
                <a:path extrusionOk="0" h="8391" w="6398">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4"/>
            <p:cNvSpPr/>
            <p:nvPr/>
          </p:nvSpPr>
          <p:spPr>
            <a:xfrm>
              <a:off x="4607150" y="3356925"/>
              <a:ext cx="94050" cy="191300"/>
            </a:xfrm>
            <a:custGeom>
              <a:rect b="b" l="l" r="r" t="t"/>
              <a:pathLst>
                <a:path extrusionOk="0" h="7652" w="3762">
                  <a:moveTo>
                    <a:pt x="1" y="1"/>
                  </a:moveTo>
                  <a:lnTo>
                    <a:pt x="3344" y="7651"/>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4"/>
            <p:cNvSpPr/>
            <p:nvPr/>
          </p:nvSpPr>
          <p:spPr>
            <a:xfrm>
              <a:off x="4601525" y="3351300"/>
              <a:ext cx="105300" cy="202550"/>
            </a:xfrm>
            <a:custGeom>
              <a:rect b="b" l="l" r="r" t="t"/>
              <a:pathLst>
                <a:path extrusionOk="0" h="8102" w="4212">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4"/>
            <p:cNvSpPr/>
            <p:nvPr/>
          </p:nvSpPr>
          <p:spPr>
            <a:xfrm>
              <a:off x="4586250" y="334167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4"/>
            <p:cNvSpPr/>
            <p:nvPr/>
          </p:nvSpPr>
          <p:spPr>
            <a:xfrm>
              <a:off x="4580625" y="3336050"/>
              <a:ext cx="115750" cy="217800"/>
            </a:xfrm>
            <a:custGeom>
              <a:rect b="b" l="l" r="r" t="t"/>
              <a:pathLst>
                <a:path extrusionOk="0" h="8712" w="463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4"/>
            <p:cNvSpPr/>
            <p:nvPr/>
          </p:nvSpPr>
          <p:spPr>
            <a:xfrm>
              <a:off x="4361250" y="3304700"/>
              <a:ext cx="329500" cy="243525"/>
            </a:xfrm>
            <a:custGeom>
              <a:rect b="b" l="l" r="r" t="t"/>
              <a:pathLst>
                <a:path extrusionOk="0" h="9741" w="13180">
                  <a:moveTo>
                    <a:pt x="1" y="0"/>
                  </a:moveTo>
                  <a:lnTo>
                    <a:pt x="2411" y="9740"/>
                  </a:lnTo>
                  <a:lnTo>
                    <a:pt x="13180" y="9740"/>
                  </a:lnTo>
                  <a:lnTo>
                    <a:pt x="11476" y="1093"/>
                  </a:lnTo>
                  <a:lnTo>
                    <a:pt x="6108" y="1093"/>
                  </a:lnTo>
                  <a:lnTo>
                    <a:pt x="5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4"/>
            <p:cNvSpPr/>
            <p:nvPr/>
          </p:nvSpPr>
          <p:spPr>
            <a:xfrm>
              <a:off x="4355625" y="3299075"/>
              <a:ext cx="340750" cy="254775"/>
            </a:xfrm>
            <a:custGeom>
              <a:rect b="b" l="l" r="r" t="t"/>
              <a:pathLst>
                <a:path extrusionOk="0" h="10191" w="1363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4"/>
            <p:cNvSpPr/>
            <p:nvPr/>
          </p:nvSpPr>
          <p:spPr>
            <a:xfrm>
              <a:off x="4591075" y="2493850"/>
              <a:ext cx="148700" cy="199325"/>
            </a:xfrm>
            <a:custGeom>
              <a:rect b="b" l="l" r="r" t="t"/>
              <a:pathLst>
                <a:path extrusionOk="0" h="7973" w="5948">
                  <a:moveTo>
                    <a:pt x="1" y="1"/>
                  </a:moveTo>
                  <a:lnTo>
                    <a:pt x="3987" y="7972"/>
                  </a:lnTo>
                  <a:lnTo>
                    <a:pt x="59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4"/>
            <p:cNvSpPr/>
            <p:nvPr/>
          </p:nvSpPr>
          <p:spPr>
            <a:xfrm>
              <a:off x="4585450" y="2489025"/>
              <a:ext cx="159950" cy="209775"/>
            </a:xfrm>
            <a:custGeom>
              <a:rect b="b" l="l" r="r" t="t"/>
              <a:pathLst>
                <a:path extrusionOk="0" h="8391" w="6398">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4"/>
            <p:cNvSpPr/>
            <p:nvPr/>
          </p:nvSpPr>
          <p:spPr>
            <a:xfrm>
              <a:off x="4607150" y="2501900"/>
              <a:ext cx="94050" cy="191275"/>
            </a:xfrm>
            <a:custGeom>
              <a:rect b="b" l="l" r="r" t="t"/>
              <a:pathLst>
                <a:path extrusionOk="0" h="7651" w="3762">
                  <a:moveTo>
                    <a:pt x="1" y="0"/>
                  </a:moveTo>
                  <a:lnTo>
                    <a:pt x="3344" y="7650"/>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4"/>
            <p:cNvSpPr/>
            <p:nvPr/>
          </p:nvSpPr>
          <p:spPr>
            <a:xfrm>
              <a:off x="4601525" y="2496275"/>
              <a:ext cx="105300" cy="202525"/>
            </a:xfrm>
            <a:custGeom>
              <a:rect b="b" l="l" r="r" t="t"/>
              <a:pathLst>
                <a:path extrusionOk="0" h="8101" w="4212">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4"/>
            <p:cNvSpPr/>
            <p:nvPr/>
          </p:nvSpPr>
          <p:spPr>
            <a:xfrm>
              <a:off x="4586250" y="2486625"/>
              <a:ext cx="104500" cy="206550"/>
            </a:xfrm>
            <a:custGeom>
              <a:rect b="b" l="l" r="r" t="t"/>
              <a:pathLst>
                <a:path extrusionOk="0" h="8262" w="4180">
                  <a:moveTo>
                    <a:pt x="1" y="0"/>
                  </a:moveTo>
                  <a:lnTo>
                    <a:pt x="4180" y="8261"/>
                  </a:lnTo>
                  <a:lnTo>
                    <a:pt x="37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4"/>
            <p:cNvSpPr/>
            <p:nvPr/>
          </p:nvSpPr>
          <p:spPr>
            <a:xfrm>
              <a:off x="4580625" y="2481800"/>
              <a:ext cx="115750" cy="217200"/>
            </a:xfrm>
            <a:custGeom>
              <a:rect b="b" l="l" r="r" t="t"/>
              <a:pathLst>
                <a:path extrusionOk="0" h="8688" w="463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4"/>
            <p:cNvSpPr/>
            <p:nvPr/>
          </p:nvSpPr>
          <p:spPr>
            <a:xfrm>
              <a:off x="4361250" y="2449650"/>
              <a:ext cx="329500" cy="243525"/>
            </a:xfrm>
            <a:custGeom>
              <a:rect b="b" l="l" r="r" t="t"/>
              <a:pathLst>
                <a:path extrusionOk="0" h="9741" w="13180">
                  <a:moveTo>
                    <a:pt x="1" y="1"/>
                  </a:moveTo>
                  <a:lnTo>
                    <a:pt x="2411" y="9740"/>
                  </a:lnTo>
                  <a:lnTo>
                    <a:pt x="13180" y="9740"/>
                  </a:lnTo>
                  <a:lnTo>
                    <a:pt x="11476" y="1094"/>
                  </a:lnTo>
                  <a:lnTo>
                    <a:pt x="6108" y="1094"/>
                  </a:lnTo>
                  <a:lnTo>
                    <a:pt x="51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4"/>
            <p:cNvSpPr/>
            <p:nvPr/>
          </p:nvSpPr>
          <p:spPr>
            <a:xfrm>
              <a:off x="4355625" y="2444025"/>
              <a:ext cx="340750" cy="254775"/>
            </a:xfrm>
            <a:custGeom>
              <a:rect b="b" l="l" r="r" t="t"/>
              <a:pathLst>
                <a:path extrusionOk="0" h="10191" w="1363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4"/>
            <p:cNvSpPr/>
            <p:nvPr/>
          </p:nvSpPr>
          <p:spPr>
            <a:xfrm>
              <a:off x="4591075" y="3692850"/>
              <a:ext cx="148700" cy="199325"/>
            </a:xfrm>
            <a:custGeom>
              <a:rect b="b" l="l" r="r" t="t"/>
              <a:pathLst>
                <a:path extrusionOk="0" h="7973" w="5948">
                  <a:moveTo>
                    <a:pt x="1" y="0"/>
                  </a:moveTo>
                  <a:lnTo>
                    <a:pt x="3987" y="7972"/>
                  </a:lnTo>
                  <a:lnTo>
                    <a:pt x="59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4"/>
            <p:cNvSpPr/>
            <p:nvPr/>
          </p:nvSpPr>
          <p:spPr>
            <a:xfrm>
              <a:off x="4585450" y="3687225"/>
              <a:ext cx="159950" cy="209975"/>
            </a:xfrm>
            <a:custGeom>
              <a:rect b="b" l="l" r="r" t="t"/>
              <a:pathLst>
                <a:path extrusionOk="0" h="8399" w="6398">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4"/>
            <p:cNvSpPr/>
            <p:nvPr/>
          </p:nvSpPr>
          <p:spPr>
            <a:xfrm>
              <a:off x="4607150" y="3700075"/>
              <a:ext cx="94050" cy="192100"/>
            </a:xfrm>
            <a:custGeom>
              <a:rect b="b" l="l" r="r" t="t"/>
              <a:pathLst>
                <a:path extrusionOk="0" h="7684" w="3762">
                  <a:moveTo>
                    <a:pt x="1" y="1"/>
                  </a:moveTo>
                  <a:lnTo>
                    <a:pt x="3344" y="7683"/>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4"/>
            <p:cNvSpPr/>
            <p:nvPr/>
          </p:nvSpPr>
          <p:spPr>
            <a:xfrm>
              <a:off x="4601525" y="3695250"/>
              <a:ext cx="105300" cy="201950"/>
            </a:xfrm>
            <a:custGeom>
              <a:rect b="b" l="l" r="r" t="t"/>
              <a:pathLst>
                <a:path extrusionOk="0" h="8078" w="4212">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4"/>
            <p:cNvSpPr/>
            <p:nvPr/>
          </p:nvSpPr>
          <p:spPr>
            <a:xfrm>
              <a:off x="4586250" y="3685600"/>
              <a:ext cx="104500" cy="206575"/>
            </a:xfrm>
            <a:custGeom>
              <a:rect b="b" l="l" r="r" t="t"/>
              <a:pathLst>
                <a:path extrusionOk="0" h="8263" w="4180">
                  <a:moveTo>
                    <a:pt x="1" y="1"/>
                  </a:moveTo>
                  <a:lnTo>
                    <a:pt x="4180" y="8262"/>
                  </a:lnTo>
                  <a:lnTo>
                    <a:pt x="37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4"/>
            <p:cNvSpPr/>
            <p:nvPr/>
          </p:nvSpPr>
          <p:spPr>
            <a:xfrm>
              <a:off x="4580625" y="3679975"/>
              <a:ext cx="115750" cy="217300"/>
            </a:xfrm>
            <a:custGeom>
              <a:rect b="b" l="l" r="r" t="t"/>
              <a:pathLst>
                <a:path extrusionOk="0" h="8692" w="463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4"/>
            <p:cNvSpPr/>
            <p:nvPr/>
          </p:nvSpPr>
          <p:spPr>
            <a:xfrm>
              <a:off x="4361250" y="3647850"/>
              <a:ext cx="329500" cy="244325"/>
            </a:xfrm>
            <a:custGeom>
              <a:rect b="b" l="l" r="r" t="t"/>
              <a:pathLst>
                <a:path extrusionOk="0" h="9773" w="13180">
                  <a:moveTo>
                    <a:pt x="1" y="0"/>
                  </a:moveTo>
                  <a:lnTo>
                    <a:pt x="2411" y="9772"/>
                  </a:lnTo>
                  <a:lnTo>
                    <a:pt x="13180" y="9772"/>
                  </a:lnTo>
                  <a:lnTo>
                    <a:pt x="11476" y="1125"/>
                  </a:lnTo>
                  <a:lnTo>
                    <a:pt x="6108" y="1125"/>
                  </a:lnTo>
                  <a:lnTo>
                    <a:pt x="51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4"/>
            <p:cNvSpPr/>
            <p:nvPr/>
          </p:nvSpPr>
          <p:spPr>
            <a:xfrm>
              <a:off x="4355625" y="3643025"/>
              <a:ext cx="340750" cy="253950"/>
            </a:xfrm>
            <a:custGeom>
              <a:rect b="b" l="l" r="r" t="t"/>
              <a:pathLst>
                <a:path extrusionOk="0" h="10158" w="1363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4"/>
            <p:cNvSpPr/>
            <p:nvPr/>
          </p:nvSpPr>
          <p:spPr>
            <a:xfrm>
              <a:off x="3617100" y="2493050"/>
              <a:ext cx="253975" cy="908100"/>
            </a:xfrm>
            <a:custGeom>
              <a:rect b="b" l="l" r="r" t="t"/>
              <a:pathLst>
                <a:path extrusionOk="0" h="36324" w="10159">
                  <a:moveTo>
                    <a:pt x="9741" y="0"/>
                  </a:moveTo>
                  <a:lnTo>
                    <a:pt x="9741" y="10544"/>
                  </a:lnTo>
                  <a:lnTo>
                    <a:pt x="1" y="10544"/>
                  </a:lnTo>
                  <a:lnTo>
                    <a:pt x="1" y="36324"/>
                  </a:lnTo>
                  <a:lnTo>
                    <a:pt x="419" y="36324"/>
                  </a:lnTo>
                  <a:lnTo>
                    <a:pt x="419" y="10962"/>
                  </a:lnTo>
                  <a:lnTo>
                    <a:pt x="10158" y="10962"/>
                  </a:lnTo>
                  <a:lnTo>
                    <a:pt x="101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4"/>
            <p:cNvSpPr/>
            <p:nvPr/>
          </p:nvSpPr>
          <p:spPr>
            <a:xfrm>
              <a:off x="3711925" y="2493050"/>
              <a:ext cx="11275" cy="266025"/>
            </a:xfrm>
            <a:custGeom>
              <a:rect b="b" l="l" r="r" t="t"/>
              <a:pathLst>
                <a:path extrusionOk="0" h="10641" w="451">
                  <a:moveTo>
                    <a:pt x="1" y="0"/>
                  </a:moveTo>
                  <a:lnTo>
                    <a:pt x="1" y="10640"/>
                  </a:lnTo>
                  <a:lnTo>
                    <a:pt x="451" y="10640"/>
                  </a:lnTo>
                  <a:lnTo>
                    <a:pt x="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4"/>
            <p:cNvSpPr/>
            <p:nvPr/>
          </p:nvSpPr>
          <p:spPr>
            <a:xfrm>
              <a:off x="3850150" y="2476975"/>
              <a:ext cx="31375" cy="31375"/>
            </a:xfrm>
            <a:custGeom>
              <a:rect b="b" l="l" r="r" t="t"/>
              <a:pathLst>
                <a:path extrusionOk="0" h="1255" w="1255">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4"/>
            <p:cNvSpPr/>
            <p:nvPr/>
          </p:nvSpPr>
          <p:spPr>
            <a:xfrm>
              <a:off x="3844525" y="2472150"/>
              <a:ext cx="42625" cy="41825"/>
            </a:xfrm>
            <a:custGeom>
              <a:rect b="b" l="l" r="r" t="t"/>
              <a:pathLst>
                <a:path extrusionOk="0" h="1673" w="1705">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4"/>
            <p:cNvSpPr/>
            <p:nvPr/>
          </p:nvSpPr>
          <p:spPr>
            <a:xfrm>
              <a:off x="3702300" y="2476975"/>
              <a:ext cx="31350" cy="31375"/>
            </a:xfrm>
            <a:custGeom>
              <a:rect b="b" l="l" r="r" t="t"/>
              <a:pathLst>
                <a:path extrusionOk="0" h="1255" w="1254">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4"/>
            <p:cNvSpPr/>
            <p:nvPr/>
          </p:nvSpPr>
          <p:spPr>
            <a:xfrm>
              <a:off x="3697475" y="2472150"/>
              <a:ext cx="41800" cy="41825"/>
            </a:xfrm>
            <a:custGeom>
              <a:rect b="b" l="l" r="r" t="t"/>
              <a:pathLst>
                <a:path extrusionOk="0" h="1673" w="1672">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4"/>
            <p:cNvSpPr/>
            <p:nvPr/>
          </p:nvSpPr>
          <p:spPr>
            <a:xfrm>
              <a:off x="3163075" y="2504300"/>
              <a:ext cx="87625" cy="532825"/>
            </a:xfrm>
            <a:custGeom>
              <a:rect b="b" l="l" r="r" t="t"/>
              <a:pathLst>
                <a:path extrusionOk="0" h="21313" w="3505">
                  <a:moveTo>
                    <a:pt x="0" y="0"/>
                  </a:moveTo>
                  <a:lnTo>
                    <a:pt x="0" y="7779"/>
                  </a:lnTo>
                  <a:lnTo>
                    <a:pt x="3086" y="10865"/>
                  </a:lnTo>
                  <a:lnTo>
                    <a:pt x="3086" y="21312"/>
                  </a:lnTo>
                  <a:lnTo>
                    <a:pt x="3504" y="21312"/>
                  </a:lnTo>
                  <a:lnTo>
                    <a:pt x="3504" y="10672"/>
                  </a:lnTo>
                  <a:lnTo>
                    <a:pt x="450" y="7619"/>
                  </a:lnTo>
                  <a:lnTo>
                    <a:pt x="4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4"/>
            <p:cNvSpPr/>
            <p:nvPr/>
          </p:nvSpPr>
          <p:spPr>
            <a:xfrm>
              <a:off x="3153425" y="2481000"/>
              <a:ext cx="31375" cy="31350"/>
            </a:xfrm>
            <a:custGeom>
              <a:rect b="b" l="l" r="r" t="t"/>
              <a:pathLst>
                <a:path extrusionOk="0" h="1254" w="1255">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4"/>
            <p:cNvSpPr/>
            <p:nvPr/>
          </p:nvSpPr>
          <p:spPr>
            <a:xfrm>
              <a:off x="3147800" y="2475375"/>
              <a:ext cx="41825" cy="41800"/>
            </a:xfrm>
            <a:custGeom>
              <a:rect b="b" l="l" r="r" t="t"/>
              <a:pathLst>
                <a:path extrusionOk="0" h="1672" w="1673">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4"/>
            <p:cNvSpPr/>
            <p:nvPr/>
          </p:nvSpPr>
          <p:spPr>
            <a:xfrm>
              <a:off x="2753225" y="2987275"/>
              <a:ext cx="488625" cy="170375"/>
            </a:xfrm>
            <a:custGeom>
              <a:rect b="b" l="l" r="r" t="t"/>
              <a:pathLst>
                <a:path extrusionOk="0" h="6815" w="19545">
                  <a:moveTo>
                    <a:pt x="1" y="0"/>
                  </a:moveTo>
                  <a:lnTo>
                    <a:pt x="1" y="418"/>
                  </a:lnTo>
                  <a:lnTo>
                    <a:pt x="11219" y="418"/>
                  </a:lnTo>
                  <a:lnTo>
                    <a:pt x="11219" y="6815"/>
                  </a:lnTo>
                  <a:lnTo>
                    <a:pt x="19544" y="6815"/>
                  </a:lnTo>
                  <a:lnTo>
                    <a:pt x="19544" y="6365"/>
                  </a:lnTo>
                  <a:lnTo>
                    <a:pt x="11637" y="6365"/>
                  </a:lnTo>
                  <a:lnTo>
                    <a:pt x="116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4"/>
            <p:cNvSpPr/>
            <p:nvPr/>
          </p:nvSpPr>
          <p:spPr>
            <a:xfrm>
              <a:off x="2737150" y="29768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4"/>
            <p:cNvSpPr/>
            <p:nvPr/>
          </p:nvSpPr>
          <p:spPr>
            <a:xfrm>
              <a:off x="2732325" y="2972000"/>
              <a:ext cx="41825" cy="41825"/>
            </a:xfrm>
            <a:custGeom>
              <a:rect b="b" l="l" r="r" t="t"/>
              <a:pathLst>
                <a:path extrusionOk="0" h="1673"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4"/>
            <p:cNvSpPr/>
            <p:nvPr/>
          </p:nvSpPr>
          <p:spPr>
            <a:xfrm>
              <a:off x="2463125" y="3198625"/>
              <a:ext cx="1296250" cy="180825"/>
            </a:xfrm>
            <a:custGeom>
              <a:rect b="b" l="l" r="r" t="t"/>
              <a:pathLst>
                <a:path extrusionOk="0" h="7233" w="51850">
                  <a:moveTo>
                    <a:pt x="1" y="0"/>
                  </a:moveTo>
                  <a:lnTo>
                    <a:pt x="1" y="418"/>
                  </a:lnTo>
                  <a:lnTo>
                    <a:pt x="9033" y="418"/>
                  </a:lnTo>
                  <a:lnTo>
                    <a:pt x="9033" y="7233"/>
                  </a:lnTo>
                  <a:lnTo>
                    <a:pt x="51849" y="7233"/>
                  </a:lnTo>
                  <a:lnTo>
                    <a:pt x="51849" y="6815"/>
                  </a:lnTo>
                  <a:lnTo>
                    <a:pt x="9451" y="6815"/>
                  </a:lnTo>
                  <a:lnTo>
                    <a:pt x="94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4"/>
            <p:cNvSpPr/>
            <p:nvPr/>
          </p:nvSpPr>
          <p:spPr>
            <a:xfrm>
              <a:off x="2447850" y="3188175"/>
              <a:ext cx="31375" cy="31375"/>
            </a:xfrm>
            <a:custGeom>
              <a:rect b="b" l="l" r="r" t="t"/>
              <a:pathLst>
                <a:path extrusionOk="0" h="1255" w="1255">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4"/>
            <p:cNvSpPr/>
            <p:nvPr/>
          </p:nvSpPr>
          <p:spPr>
            <a:xfrm>
              <a:off x="2443025" y="3182550"/>
              <a:ext cx="41825" cy="41800"/>
            </a:xfrm>
            <a:custGeom>
              <a:rect b="b" l="l" r="r" t="t"/>
              <a:pathLst>
                <a:path extrusionOk="0" h="1672" w="1673">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4"/>
            <p:cNvSpPr/>
            <p:nvPr/>
          </p:nvSpPr>
          <p:spPr>
            <a:xfrm>
              <a:off x="2906725" y="3472650"/>
              <a:ext cx="368075" cy="307000"/>
            </a:xfrm>
            <a:custGeom>
              <a:rect b="b" l="l" r="r" t="t"/>
              <a:pathLst>
                <a:path extrusionOk="0" h="12280" w="14723">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4"/>
            <p:cNvSpPr/>
            <p:nvPr/>
          </p:nvSpPr>
          <p:spPr>
            <a:xfrm>
              <a:off x="2892250" y="3755525"/>
              <a:ext cx="31375" cy="31375"/>
            </a:xfrm>
            <a:custGeom>
              <a:rect b="b" l="l" r="r" t="t"/>
              <a:pathLst>
                <a:path extrusionOk="0" h="1255" w="1255">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4"/>
            <p:cNvSpPr/>
            <p:nvPr/>
          </p:nvSpPr>
          <p:spPr>
            <a:xfrm>
              <a:off x="2887425" y="3750700"/>
              <a:ext cx="41825" cy="41825"/>
            </a:xfrm>
            <a:custGeom>
              <a:rect b="b" l="l" r="r" t="t"/>
              <a:pathLst>
                <a:path extrusionOk="0" h="1673" w="1673">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4"/>
            <p:cNvSpPr/>
            <p:nvPr/>
          </p:nvSpPr>
          <p:spPr>
            <a:xfrm>
              <a:off x="3579350" y="3472650"/>
              <a:ext cx="368075" cy="307000"/>
            </a:xfrm>
            <a:custGeom>
              <a:rect b="b" l="l" r="r" t="t"/>
              <a:pathLst>
                <a:path extrusionOk="0" h="12280" w="14723">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4"/>
            <p:cNvSpPr/>
            <p:nvPr/>
          </p:nvSpPr>
          <p:spPr>
            <a:xfrm>
              <a:off x="3930525" y="3755525"/>
              <a:ext cx="31350" cy="31375"/>
            </a:xfrm>
            <a:custGeom>
              <a:rect b="b" l="l" r="r" t="t"/>
              <a:pathLst>
                <a:path extrusionOk="0" h="1255" w="1254">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4"/>
            <p:cNvSpPr/>
            <p:nvPr/>
          </p:nvSpPr>
          <p:spPr>
            <a:xfrm>
              <a:off x="3924900" y="3750700"/>
              <a:ext cx="41800" cy="41825"/>
            </a:xfrm>
            <a:custGeom>
              <a:rect b="b" l="l" r="r" t="t"/>
              <a:pathLst>
                <a:path extrusionOk="0" h="1673" w="1672">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4"/>
            <p:cNvSpPr/>
            <p:nvPr/>
          </p:nvSpPr>
          <p:spPr>
            <a:xfrm>
              <a:off x="3717550" y="3065225"/>
              <a:ext cx="429150" cy="208150"/>
            </a:xfrm>
            <a:custGeom>
              <a:rect b="b" l="l" r="r" t="t"/>
              <a:pathLst>
                <a:path extrusionOk="0" h="8326" w="17166">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4"/>
            <p:cNvSpPr/>
            <p:nvPr/>
          </p:nvSpPr>
          <p:spPr>
            <a:xfrm>
              <a:off x="4137850" y="3050750"/>
              <a:ext cx="31375" cy="31375"/>
            </a:xfrm>
            <a:custGeom>
              <a:rect b="b" l="l" r="r" t="t"/>
              <a:pathLst>
                <a:path extrusionOk="0" h="1255" w="1255">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4"/>
            <p:cNvSpPr/>
            <p:nvPr/>
          </p:nvSpPr>
          <p:spPr>
            <a:xfrm>
              <a:off x="4133025" y="3045925"/>
              <a:ext cx="41825" cy="41825"/>
            </a:xfrm>
            <a:custGeom>
              <a:rect b="b" l="l" r="r" t="t"/>
              <a:pathLst>
                <a:path extrusionOk="0" h="1673" w="1673">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4"/>
            <p:cNvSpPr/>
            <p:nvPr/>
          </p:nvSpPr>
          <p:spPr>
            <a:xfrm>
              <a:off x="3828450" y="3381050"/>
              <a:ext cx="499875" cy="175200"/>
            </a:xfrm>
            <a:custGeom>
              <a:rect b="b" l="l" r="r" t="t"/>
              <a:pathLst>
                <a:path extrusionOk="0" h="7008" w="19995">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4"/>
            <p:cNvSpPr/>
            <p:nvPr/>
          </p:nvSpPr>
          <p:spPr>
            <a:xfrm>
              <a:off x="4307400" y="3550600"/>
              <a:ext cx="31375" cy="31375"/>
            </a:xfrm>
            <a:custGeom>
              <a:rect b="b" l="l" r="r" t="t"/>
              <a:pathLst>
                <a:path extrusionOk="0" h="1255" w="1255">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4"/>
            <p:cNvSpPr/>
            <p:nvPr/>
          </p:nvSpPr>
          <p:spPr>
            <a:xfrm>
              <a:off x="4302600" y="3545775"/>
              <a:ext cx="41800" cy="41825"/>
            </a:xfrm>
            <a:custGeom>
              <a:rect b="b" l="l" r="r" t="t"/>
              <a:pathLst>
                <a:path extrusionOk="0" h="1673" w="1672">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4"/>
            <p:cNvSpPr/>
            <p:nvPr/>
          </p:nvSpPr>
          <p:spPr>
            <a:xfrm>
              <a:off x="2974225" y="2715850"/>
              <a:ext cx="920950" cy="791375"/>
            </a:xfrm>
            <a:custGeom>
              <a:rect b="b" l="l" r="r" t="t"/>
              <a:pathLst>
                <a:path extrusionOk="0" h="31655" w="36838">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4"/>
            <p:cNvSpPr/>
            <p:nvPr/>
          </p:nvSpPr>
          <p:spPr>
            <a:xfrm>
              <a:off x="2977425" y="2710025"/>
              <a:ext cx="914550" cy="802825"/>
            </a:xfrm>
            <a:custGeom>
              <a:rect b="b" l="l" r="r" t="t"/>
              <a:pathLst>
                <a:path extrusionOk="0" h="32113" w="36582">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4"/>
            <p:cNvSpPr/>
            <p:nvPr/>
          </p:nvSpPr>
          <p:spPr>
            <a:xfrm>
              <a:off x="3012800" y="2747600"/>
              <a:ext cx="843800" cy="729900"/>
            </a:xfrm>
            <a:custGeom>
              <a:rect b="b" l="l" r="r" t="t"/>
              <a:pathLst>
                <a:path extrusionOk="0" h="29196" w="33752">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4"/>
            <p:cNvSpPr/>
            <p:nvPr/>
          </p:nvSpPr>
          <p:spPr>
            <a:xfrm>
              <a:off x="3009575" y="2742175"/>
              <a:ext cx="850250" cy="740950"/>
            </a:xfrm>
            <a:custGeom>
              <a:rect b="b" l="l" r="r" t="t"/>
              <a:pathLst>
                <a:path extrusionOk="0" h="29638" w="3401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4"/>
            <p:cNvSpPr/>
            <p:nvPr/>
          </p:nvSpPr>
          <p:spPr>
            <a:xfrm>
              <a:off x="3366375" y="2914550"/>
              <a:ext cx="135850" cy="521150"/>
            </a:xfrm>
            <a:custGeom>
              <a:rect b="b" l="l" r="r" t="t"/>
              <a:pathLst>
                <a:path extrusionOk="0" h="20846" w="5434">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4"/>
            <p:cNvSpPr/>
            <p:nvPr/>
          </p:nvSpPr>
          <p:spPr>
            <a:xfrm>
              <a:off x="4003650" y="3086925"/>
              <a:ext cx="423525" cy="291950"/>
            </a:xfrm>
            <a:custGeom>
              <a:rect b="b" l="l" r="r" t="t"/>
              <a:pathLst>
                <a:path extrusionOk="0" h="11678" w="16941">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4"/>
            <p:cNvSpPr/>
            <p:nvPr/>
          </p:nvSpPr>
          <p:spPr>
            <a:xfrm>
              <a:off x="4112125" y="3168875"/>
              <a:ext cx="157550" cy="145500"/>
            </a:xfrm>
            <a:custGeom>
              <a:rect b="b" l="l" r="r" t="t"/>
              <a:pathLst>
                <a:path extrusionOk="0" h="5820" w="6302">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4"/>
            <p:cNvSpPr/>
            <p:nvPr/>
          </p:nvSpPr>
          <p:spPr>
            <a:xfrm>
              <a:off x="4108125" y="3164875"/>
              <a:ext cx="165550" cy="153050"/>
            </a:xfrm>
            <a:custGeom>
              <a:rect b="b" l="l" r="r" t="t"/>
              <a:pathLst>
                <a:path extrusionOk="0" h="6122" w="6622">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4"/>
            <p:cNvSpPr/>
            <p:nvPr/>
          </p:nvSpPr>
          <p:spPr>
            <a:xfrm>
              <a:off x="4219825" y="3191400"/>
              <a:ext cx="59475" cy="107700"/>
            </a:xfrm>
            <a:custGeom>
              <a:rect b="b" l="l" r="r" t="t"/>
              <a:pathLst>
                <a:path extrusionOk="0" h="4308" w="2379">
                  <a:moveTo>
                    <a:pt x="1736" y="0"/>
                  </a:moveTo>
                  <a:lnTo>
                    <a:pt x="0" y="2057"/>
                  </a:lnTo>
                  <a:lnTo>
                    <a:pt x="739" y="4307"/>
                  </a:lnTo>
                  <a:lnTo>
                    <a:pt x="2379" y="2572"/>
                  </a:lnTo>
                  <a:lnTo>
                    <a:pt x="17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4"/>
            <p:cNvSpPr/>
            <p:nvPr/>
          </p:nvSpPr>
          <p:spPr>
            <a:xfrm>
              <a:off x="4216600" y="3187375"/>
              <a:ext cx="66725" cy="115275"/>
            </a:xfrm>
            <a:custGeom>
              <a:rect b="b" l="l" r="r" t="t"/>
              <a:pathLst>
                <a:path extrusionOk="0" h="4611" w="2669">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4"/>
            <p:cNvSpPr/>
            <p:nvPr/>
          </p:nvSpPr>
          <p:spPr>
            <a:xfrm>
              <a:off x="2692150" y="2510725"/>
              <a:ext cx="427550" cy="357150"/>
            </a:xfrm>
            <a:custGeom>
              <a:rect b="b" l="l" r="r" t="t"/>
              <a:pathLst>
                <a:path extrusionOk="0" h="14286" w="17102">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4"/>
            <p:cNvSpPr/>
            <p:nvPr/>
          </p:nvSpPr>
          <p:spPr>
            <a:xfrm>
              <a:off x="2836800" y="2611975"/>
              <a:ext cx="177625" cy="168000"/>
            </a:xfrm>
            <a:custGeom>
              <a:rect b="b" l="l" r="r" t="t"/>
              <a:pathLst>
                <a:path extrusionOk="0" h="6720" w="7105">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4"/>
            <p:cNvSpPr/>
            <p:nvPr/>
          </p:nvSpPr>
          <p:spPr>
            <a:xfrm>
              <a:off x="2832775" y="2608175"/>
              <a:ext cx="185675" cy="175000"/>
            </a:xfrm>
            <a:custGeom>
              <a:rect b="b" l="l" r="r" t="t"/>
              <a:pathLst>
                <a:path extrusionOk="0" h="7000" w="7427">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4"/>
            <p:cNvSpPr/>
            <p:nvPr/>
          </p:nvSpPr>
          <p:spPr>
            <a:xfrm>
              <a:off x="2845650" y="2627250"/>
              <a:ext cx="56275" cy="95650"/>
            </a:xfrm>
            <a:custGeom>
              <a:rect b="b" l="l" r="r" t="t"/>
              <a:pathLst>
                <a:path extrusionOk="0" h="3826" w="2251">
                  <a:moveTo>
                    <a:pt x="2186" y="1"/>
                  </a:moveTo>
                  <a:lnTo>
                    <a:pt x="129" y="1190"/>
                  </a:lnTo>
                  <a:lnTo>
                    <a:pt x="0" y="3826"/>
                  </a:lnTo>
                  <a:lnTo>
                    <a:pt x="2250" y="2347"/>
                  </a:lnTo>
                  <a:lnTo>
                    <a:pt x="218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4"/>
            <p:cNvSpPr/>
            <p:nvPr/>
          </p:nvSpPr>
          <p:spPr>
            <a:xfrm>
              <a:off x="2841625" y="2623225"/>
              <a:ext cx="64325" cy="103500"/>
            </a:xfrm>
            <a:custGeom>
              <a:rect b="b" l="l" r="r" t="t"/>
              <a:pathLst>
                <a:path extrusionOk="0" h="4140" w="2573">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4"/>
            <p:cNvSpPr/>
            <p:nvPr/>
          </p:nvSpPr>
          <p:spPr>
            <a:xfrm>
              <a:off x="3290050" y="3551400"/>
              <a:ext cx="279675" cy="397425"/>
            </a:xfrm>
            <a:custGeom>
              <a:rect b="b" l="l" r="r" t="t"/>
              <a:pathLst>
                <a:path extrusionOk="0" h="15897" w="11187">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4"/>
            <p:cNvSpPr/>
            <p:nvPr/>
          </p:nvSpPr>
          <p:spPr>
            <a:xfrm>
              <a:off x="3363975" y="3655875"/>
              <a:ext cx="136625" cy="134225"/>
            </a:xfrm>
            <a:custGeom>
              <a:rect b="b" l="l" r="r" t="t"/>
              <a:pathLst>
                <a:path extrusionOk="0" h="5369" w="5465">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4"/>
            <p:cNvSpPr/>
            <p:nvPr/>
          </p:nvSpPr>
          <p:spPr>
            <a:xfrm>
              <a:off x="3359950" y="3651850"/>
              <a:ext cx="144675" cy="141800"/>
            </a:xfrm>
            <a:custGeom>
              <a:rect b="b" l="l" r="r" t="t"/>
              <a:pathLst>
                <a:path extrusionOk="0" h="5672" w="5787">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4"/>
            <p:cNvSpPr/>
            <p:nvPr/>
          </p:nvSpPr>
          <p:spPr>
            <a:xfrm>
              <a:off x="3378425" y="3754725"/>
              <a:ext cx="110925" cy="61100"/>
            </a:xfrm>
            <a:custGeom>
              <a:rect b="b" l="l" r="r" t="t"/>
              <a:pathLst>
                <a:path extrusionOk="0" h="2444" w="4437">
                  <a:moveTo>
                    <a:pt x="2026" y="0"/>
                  </a:moveTo>
                  <a:lnTo>
                    <a:pt x="1" y="1190"/>
                  </a:lnTo>
                  <a:lnTo>
                    <a:pt x="2058" y="2443"/>
                  </a:lnTo>
                  <a:lnTo>
                    <a:pt x="4437" y="1222"/>
                  </a:lnTo>
                  <a:lnTo>
                    <a:pt x="2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4"/>
            <p:cNvSpPr/>
            <p:nvPr/>
          </p:nvSpPr>
          <p:spPr>
            <a:xfrm>
              <a:off x="3374425" y="3750700"/>
              <a:ext cx="118950" cy="68325"/>
            </a:xfrm>
            <a:custGeom>
              <a:rect b="b" l="l" r="r" t="t"/>
              <a:pathLst>
                <a:path extrusionOk="0" h="2733" w="4758">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4"/>
            <p:cNvSpPr/>
            <p:nvPr/>
          </p:nvSpPr>
          <p:spPr>
            <a:xfrm>
              <a:off x="3506200" y="2497575"/>
              <a:ext cx="375325" cy="422225"/>
            </a:xfrm>
            <a:custGeom>
              <a:rect b="b" l="l" r="r" t="t"/>
              <a:pathLst>
                <a:path extrusionOk="0" h="16889" w="15013">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4"/>
            <p:cNvSpPr/>
            <p:nvPr/>
          </p:nvSpPr>
          <p:spPr>
            <a:xfrm>
              <a:off x="3600225" y="2635300"/>
              <a:ext cx="171200" cy="180825"/>
            </a:xfrm>
            <a:custGeom>
              <a:rect b="b" l="l" r="r" t="t"/>
              <a:pathLst>
                <a:path extrusionOk="0" h="7233" w="6848">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4"/>
            <p:cNvSpPr/>
            <p:nvPr/>
          </p:nvSpPr>
          <p:spPr>
            <a:xfrm>
              <a:off x="3596225" y="2632075"/>
              <a:ext cx="179225" cy="188075"/>
            </a:xfrm>
            <a:custGeom>
              <a:rect b="b" l="l" r="r" t="t"/>
              <a:pathLst>
                <a:path extrusionOk="0" h="7523" w="7169">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4"/>
            <p:cNvSpPr/>
            <p:nvPr/>
          </p:nvSpPr>
          <p:spPr>
            <a:xfrm>
              <a:off x="3664525" y="2645725"/>
              <a:ext cx="92425" cy="61100"/>
            </a:xfrm>
            <a:custGeom>
              <a:rect b="b" l="l" r="r" t="t"/>
              <a:pathLst>
                <a:path extrusionOk="0" h="2444" w="3697">
                  <a:moveTo>
                    <a:pt x="0" y="1"/>
                  </a:moveTo>
                  <a:lnTo>
                    <a:pt x="1350" y="2347"/>
                  </a:lnTo>
                  <a:lnTo>
                    <a:pt x="3697" y="2444"/>
                  </a:lnTo>
                  <a:lnTo>
                    <a:pt x="2636" y="29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4"/>
            <p:cNvSpPr/>
            <p:nvPr/>
          </p:nvSpPr>
          <p:spPr>
            <a:xfrm>
              <a:off x="3660500" y="2641725"/>
              <a:ext cx="100475" cy="69125"/>
            </a:xfrm>
            <a:custGeom>
              <a:rect b="b" l="l" r="r" t="t"/>
              <a:pathLst>
                <a:path extrusionOk="0" h="2765" w="4019">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4"/>
            <p:cNvSpPr/>
            <p:nvPr/>
          </p:nvSpPr>
          <p:spPr>
            <a:xfrm>
              <a:off x="4202950" y="2493550"/>
              <a:ext cx="375300" cy="422225"/>
            </a:xfrm>
            <a:custGeom>
              <a:rect b="b" l="l" r="r" t="t"/>
              <a:pathLst>
                <a:path extrusionOk="0" h="16889" w="15012">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4"/>
            <p:cNvSpPr/>
            <p:nvPr/>
          </p:nvSpPr>
          <p:spPr>
            <a:xfrm>
              <a:off x="4296150" y="2631275"/>
              <a:ext cx="172000" cy="180825"/>
            </a:xfrm>
            <a:custGeom>
              <a:rect b="b" l="l" r="r" t="t"/>
              <a:pathLst>
                <a:path extrusionOk="0" h="7233" w="688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4"/>
            <p:cNvSpPr/>
            <p:nvPr/>
          </p:nvSpPr>
          <p:spPr>
            <a:xfrm>
              <a:off x="4292950" y="2627250"/>
              <a:ext cx="179225" cy="188875"/>
            </a:xfrm>
            <a:custGeom>
              <a:rect b="b" l="l" r="r" t="t"/>
              <a:pathLst>
                <a:path extrusionOk="0" h="7555" w="7169">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4"/>
            <p:cNvSpPr/>
            <p:nvPr/>
          </p:nvSpPr>
          <p:spPr>
            <a:xfrm>
              <a:off x="4361250" y="2640925"/>
              <a:ext cx="91625" cy="61900"/>
            </a:xfrm>
            <a:custGeom>
              <a:rect b="b" l="l" r="r" t="t"/>
              <a:pathLst>
                <a:path extrusionOk="0" h="2476" w="3665">
                  <a:moveTo>
                    <a:pt x="1" y="0"/>
                  </a:moveTo>
                  <a:lnTo>
                    <a:pt x="1318" y="2379"/>
                  </a:lnTo>
                  <a:lnTo>
                    <a:pt x="3665" y="2475"/>
                  </a:lnTo>
                  <a:lnTo>
                    <a:pt x="3665" y="2475"/>
                  </a:lnTo>
                  <a:lnTo>
                    <a:pt x="2636" y="322"/>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4"/>
            <p:cNvSpPr/>
            <p:nvPr/>
          </p:nvSpPr>
          <p:spPr>
            <a:xfrm>
              <a:off x="4357225" y="2636900"/>
              <a:ext cx="99675" cy="69925"/>
            </a:xfrm>
            <a:custGeom>
              <a:rect b="b" l="l" r="r" t="t"/>
              <a:pathLst>
                <a:path extrusionOk="0" h="2797" w="3987">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4"/>
            <p:cNvSpPr/>
            <p:nvPr/>
          </p:nvSpPr>
          <p:spPr>
            <a:xfrm>
              <a:off x="2287950" y="3382125"/>
              <a:ext cx="340750" cy="434500"/>
            </a:xfrm>
            <a:custGeom>
              <a:rect b="b" l="l" r="r" t="t"/>
              <a:pathLst>
                <a:path extrusionOk="0" h="17380" w="1363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4"/>
            <p:cNvSpPr/>
            <p:nvPr/>
          </p:nvSpPr>
          <p:spPr>
            <a:xfrm>
              <a:off x="2381150" y="3534525"/>
              <a:ext cx="172000" cy="169600"/>
            </a:xfrm>
            <a:custGeom>
              <a:rect b="b" l="l" r="r" t="t"/>
              <a:pathLst>
                <a:path extrusionOk="0" h="6784" w="688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4"/>
            <p:cNvSpPr/>
            <p:nvPr/>
          </p:nvSpPr>
          <p:spPr>
            <a:xfrm>
              <a:off x="2377150" y="3530525"/>
              <a:ext cx="179225" cy="177600"/>
            </a:xfrm>
            <a:custGeom>
              <a:rect b="b" l="l" r="r" t="t"/>
              <a:pathLst>
                <a:path extrusionOk="0" h="7104" w="7169">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4"/>
            <p:cNvSpPr/>
            <p:nvPr/>
          </p:nvSpPr>
          <p:spPr>
            <a:xfrm>
              <a:off x="2393200" y="3540950"/>
              <a:ext cx="99675" cy="53875"/>
            </a:xfrm>
            <a:custGeom>
              <a:rect b="b" l="l" r="r" t="t"/>
              <a:pathLst>
                <a:path extrusionOk="0" h="2155" w="3987">
                  <a:moveTo>
                    <a:pt x="1576" y="1"/>
                  </a:moveTo>
                  <a:lnTo>
                    <a:pt x="1" y="2122"/>
                  </a:lnTo>
                  <a:lnTo>
                    <a:pt x="2701" y="2155"/>
                  </a:lnTo>
                  <a:lnTo>
                    <a:pt x="3987" y="162"/>
                  </a:lnTo>
                  <a:lnTo>
                    <a:pt x="157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4"/>
            <p:cNvSpPr/>
            <p:nvPr/>
          </p:nvSpPr>
          <p:spPr>
            <a:xfrm>
              <a:off x="2389200" y="3536950"/>
              <a:ext cx="106900" cy="61100"/>
            </a:xfrm>
            <a:custGeom>
              <a:rect b="b" l="l" r="r" t="t"/>
              <a:pathLst>
                <a:path extrusionOk="0" h="2444" w="4276">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4"/>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4"/>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4"/>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4"/>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4"/>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4"/>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4"/>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4"/>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4"/>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4"/>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4"/>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4"/>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4"/>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4"/>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4"/>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4"/>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4"/>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4"/>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4"/>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4"/>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4"/>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4"/>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4"/>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4"/>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4"/>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4"/>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4"/>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4"/>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4"/>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4"/>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4"/>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4"/>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4"/>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4"/>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4"/>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4"/>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4"/>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4"/>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4"/>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4"/>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4"/>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4"/>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4"/>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4"/>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4"/>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4"/>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4"/>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4"/>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4"/>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4737150" y="3094725"/>
              <a:ext cx="70925" cy="163550"/>
            </a:xfrm>
            <a:custGeom>
              <a:rect b="b" l="l" r="r" t="t"/>
              <a:pathLst>
                <a:path extrusionOk="0" h="6542" w="2837">
                  <a:moveTo>
                    <a:pt x="1" y="0"/>
                  </a:moveTo>
                  <a:lnTo>
                    <a:pt x="2836" y="6542"/>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rect b="b" l="l" r="r" t="t"/>
              <a:pathLst>
                <a:path extrusionOk="0" h="181053" w="200903">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1455400" y="522600"/>
              <a:ext cx="4838550" cy="4526775"/>
            </a:xfrm>
            <a:custGeom>
              <a:rect b="b" l="l" r="r" t="t"/>
              <a:pathLst>
                <a:path extrusionOk="0" h="181071" w="193542">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2412500" y="519875"/>
              <a:ext cx="132625" cy="207650"/>
            </a:xfrm>
            <a:custGeom>
              <a:rect b="b" l="l" r="r" t="t"/>
              <a:pathLst>
                <a:path extrusionOk="0" h="8306" w="5305">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4"/>
            <p:cNvSpPr/>
            <p:nvPr/>
          </p:nvSpPr>
          <p:spPr>
            <a:xfrm>
              <a:off x="1792100" y="970475"/>
              <a:ext cx="143875" cy="203075"/>
            </a:xfrm>
            <a:custGeom>
              <a:rect b="b" l="l" r="r" t="t"/>
              <a:pathLst>
                <a:path extrusionOk="0" h="8123" w="5755">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4"/>
            <p:cNvSpPr/>
            <p:nvPr/>
          </p:nvSpPr>
          <p:spPr>
            <a:xfrm>
              <a:off x="2946900" y="802250"/>
              <a:ext cx="463700" cy="1052750"/>
            </a:xfrm>
            <a:custGeom>
              <a:rect b="b" l="l" r="r" t="t"/>
              <a:pathLst>
                <a:path extrusionOk="0" h="42110" w="18548">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1520500" y="464425"/>
              <a:ext cx="1581525" cy="1453275"/>
            </a:xfrm>
            <a:custGeom>
              <a:rect b="b" l="l" r="r" t="t"/>
              <a:pathLst>
                <a:path extrusionOk="0" h="58131" w="63261">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4"/>
            <p:cNvSpPr/>
            <p:nvPr/>
          </p:nvSpPr>
          <p:spPr>
            <a:xfrm>
              <a:off x="3260300" y="1467650"/>
              <a:ext cx="425950" cy="439600"/>
            </a:xfrm>
            <a:custGeom>
              <a:rect b="b" l="l" r="r" t="t"/>
              <a:pathLst>
                <a:path extrusionOk="0" h="17584" w="17038">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4"/>
            <p:cNvSpPr/>
            <p:nvPr/>
          </p:nvSpPr>
          <p:spPr>
            <a:xfrm>
              <a:off x="2417325" y="520175"/>
              <a:ext cx="120550" cy="207350"/>
            </a:xfrm>
            <a:custGeom>
              <a:rect b="b" l="l" r="r" t="t"/>
              <a:pathLst>
                <a:path extrusionOk="0" h="8294" w="4822">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4"/>
            <p:cNvSpPr/>
            <p:nvPr/>
          </p:nvSpPr>
          <p:spPr>
            <a:xfrm>
              <a:off x="1806575" y="970200"/>
              <a:ext cx="126200" cy="203350"/>
            </a:xfrm>
            <a:custGeom>
              <a:rect b="b" l="l" r="r" t="t"/>
              <a:pathLst>
                <a:path extrusionOk="0" h="8134" w="5048">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4"/>
            <p:cNvSpPr/>
            <p:nvPr/>
          </p:nvSpPr>
          <p:spPr>
            <a:xfrm>
              <a:off x="2948500" y="802250"/>
              <a:ext cx="460500" cy="1052750"/>
            </a:xfrm>
            <a:custGeom>
              <a:rect b="b" l="l" r="r" t="t"/>
              <a:pathLst>
                <a:path extrusionOk="0" h="42110" w="1842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1529325" y="463925"/>
              <a:ext cx="1564650" cy="1453775"/>
            </a:xfrm>
            <a:custGeom>
              <a:rect b="b" l="l" r="r" t="t"/>
              <a:pathLst>
                <a:path extrusionOk="0" h="58151" w="62586">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3261100" y="1467650"/>
              <a:ext cx="423525" cy="439600"/>
            </a:xfrm>
            <a:custGeom>
              <a:rect b="b" l="l" r="r" t="t"/>
              <a:pathLst>
                <a:path extrusionOk="0" h="17584" w="16941">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2983875" y="802250"/>
              <a:ext cx="389775" cy="1053550"/>
            </a:xfrm>
            <a:custGeom>
              <a:rect b="b" l="l" r="r" t="t"/>
              <a:pathLst>
                <a:path extrusionOk="0" h="42142" w="15591">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2682500" y="1458000"/>
              <a:ext cx="415500" cy="463700"/>
            </a:xfrm>
            <a:custGeom>
              <a:rect b="b" l="l" r="r" t="t"/>
              <a:pathLst>
                <a:path extrusionOk="0" h="18548" w="1662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3257100" y="1463625"/>
              <a:ext cx="432350" cy="447625"/>
            </a:xfrm>
            <a:custGeom>
              <a:rect b="b" l="l" r="r" t="t"/>
              <a:pathLst>
                <a:path extrusionOk="0" h="17905" w="17294">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3434700" y="1007975"/>
              <a:ext cx="226625" cy="229850"/>
            </a:xfrm>
            <a:custGeom>
              <a:rect b="b" l="l" r="r" t="t"/>
              <a:pathLst>
                <a:path extrusionOk="0" h="9194" w="9065">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3428250" y="1001550"/>
              <a:ext cx="240325" cy="242700"/>
            </a:xfrm>
            <a:custGeom>
              <a:rect b="b" l="l" r="r" t="t"/>
              <a:pathLst>
                <a:path extrusionOk="0" h="9708" w="9613">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3804350" y="1436300"/>
              <a:ext cx="204950" cy="566025"/>
            </a:xfrm>
            <a:custGeom>
              <a:rect b="b" l="l" r="r" t="t"/>
              <a:pathLst>
                <a:path extrusionOk="0" h="22641" w="8198">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3797925" y="1429875"/>
              <a:ext cx="213775" cy="579425"/>
            </a:xfrm>
            <a:custGeom>
              <a:rect b="b" l="l" r="r" t="t"/>
              <a:pathLst>
                <a:path extrusionOk="0" h="23177" w="8551">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3106825" y="1594975"/>
              <a:ext cx="767475" cy="595950"/>
            </a:xfrm>
            <a:custGeom>
              <a:rect b="b" l="l" r="r" t="t"/>
              <a:pathLst>
                <a:path extrusionOk="0" h="23838" w="30699">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3100400" y="1588175"/>
              <a:ext cx="781125" cy="609375"/>
            </a:xfrm>
            <a:custGeom>
              <a:rect b="b" l="l" r="r" t="t"/>
              <a:pathLst>
                <a:path extrusionOk="0" h="24375" w="31245">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3300475" y="1435225"/>
              <a:ext cx="606750" cy="742775"/>
            </a:xfrm>
            <a:custGeom>
              <a:rect b="b" l="l" r="r" t="t"/>
              <a:pathLst>
                <a:path extrusionOk="0" h="29711" w="2427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3294050" y="1428275"/>
              <a:ext cx="605950" cy="757025"/>
            </a:xfrm>
            <a:custGeom>
              <a:rect b="b" l="l" r="r" t="t"/>
              <a:pathLst>
                <a:path extrusionOk="0" h="30281" w="24238">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3471650" y="1404675"/>
              <a:ext cx="296550" cy="281575"/>
            </a:xfrm>
            <a:custGeom>
              <a:rect b="b" l="l" r="r" t="t"/>
              <a:pathLst>
                <a:path extrusionOk="0" h="11263" w="11862">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3465225" y="1397725"/>
              <a:ext cx="310225" cy="295550"/>
            </a:xfrm>
            <a:custGeom>
              <a:rect b="b" l="l" r="r" t="t"/>
              <a:pathLst>
                <a:path extrusionOk="0" h="11822" w="12409">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3502200" y="1399325"/>
              <a:ext cx="156725" cy="307825"/>
            </a:xfrm>
            <a:custGeom>
              <a:rect b="b" l="l" r="r" t="t"/>
              <a:pathLst>
                <a:path extrusionOk="0" h="12313" w="6269">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3494150" y="1392900"/>
              <a:ext cx="172000" cy="321200"/>
            </a:xfrm>
            <a:custGeom>
              <a:rect b="b" l="l" r="r" t="t"/>
              <a:pathLst>
                <a:path extrusionOk="0" h="12848" w="688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3432275" y="1102075"/>
              <a:ext cx="359250" cy="500225"/>
            </a:xfrm>
            <a:custGeom>
              <a:rect b="b" l="l" r="r" t="t"/>
              <a:pathLst>
                <a:path extrusionOk="0" h="20009" w="1437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3457200" y="1095575"/>
              <a:ext cx="335925" cy="513525"/>
            </a:xfrm>
            <a:custGeom>
              <a:rect b="b" l="l" r="r" t="t"/>
              <a:pathLst>
                <a:path extrusionOk="0" h="20541" w="13437">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3459600" y="1102075"/>
              <a:ext cx="323875" cy="276500"/>
            </a:xfrm>
            <a:custGeom>
              <a:rect b="b" l="l" r="r" t="t"/>
              <a:pathLst>
                <a:path extrusionOk="0" h="11060" w="12955">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457200" y="1095575"/>
              <a:ext cx="333525" cy="290125"/>
            </a:xfrm>
            <a:custGeom>
              <a:rect b="b" l="l" r="r" t="t"/>
              <a:pathLst>
                <a:path extrusionOk="0" h="11605" w="13341">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464200" y="1340575"/>
              <a:ext cx="70150" cy="105400"/>
            </a:xfrm>
            <a:custGeom>
              <a:rect b="b" l="l" r="r" t="t"/>
              <a:pathLst>
                <a:path extrusionOk="0" h="4216" w="2806">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462825" y="1334250"/>
              <a:ext cx="78775" cy="118150"/>
            </a:xfrm>
            <a:custGeom>
              <a:rect b="b" l="l" r="r" t="t"/>
              <a:pathLst>
                <a:path extrusionOk="0" h="4726" w="3151">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358350" y="1860450"/>
              <a:ext cx="196900" cy="140000"/>
            </a:xfrm>
            <a:custGeom>
              <a:rect b="b" l="l" r="r" t="t"/>
              <a:pathLst>
                <a:path extrusionOk="0" h="5600" w="7876">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3617100" y="1700525"/>
              <a:ext cx="40225" cy="189850"/>
            </a:xfrm>
            <a:custGeom>
              <a:rect b="b" l="l" r="r" t="t"/>
              <a:pathLst>
                <a:path extrusionOk="0" h="7594" w="1609">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2852875" y="1675025"/>
              <a:ext cx="234675" cy="478400"/>
            </a:xfrm>
            <a:custGeom>
              <a:rect b="b" l="l" r="r" t="t"/>
              <a:pathLst>
                <a:path extrusionOk="0" h="19136" w="9387">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2854475" y="1667750"/>
              <a:ext cx="232275" cy="491825"/>
            </a:xfrm>
            <a:custGeom>
              <a:rect b="b" l="l" r="r" t="t"/>
              <a:pathLst>
                <a:path extrusionOk="0" h="19673" w="9291">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2232500" y="1920075"/>
              <a:ext cx="607550" cy="897025"/>
            </a:xfrm>
            <a:custGeom>
              <a:rect b="b" l="l" r="r" t="t"/>
              <a:pathLst>
                <a:path extrusionOk="0" h="35881" w="24302">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2226050" y="1912850"/>
              <a:ext cx="621225" cy="911300"/>
            </a:xfrm>
            <a:custGeom>
              <a:rect b="b" l="l" r="r" t="t"/>
              <a:pathLst>
                <a:path extrusionOk="0" h="36452" w="24849">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2330525" y="1675750"/>
              <a:ext cx="585850" cy="1056000"/>
            </a:xfrm>
            <a:custGeom>
              <a:rect b="b" l="l" r="r" t="t"/>
              <a:pathLst>
                <a:path extrusionOk="0" h="42240" w="23434">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2338575" y="1668550"/>
              <a:ext cx="584250" cy="1069625"/>
            </a:xfrm>
            <a:custGeom>
              <a:rect b="b" l="l" r="r" t="t"/>
              <a:pathLst>
                <a:path extrusionOk="0" h="42785" w="2337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2408475" y="3896950"/>
              <a:ext cx="675875" cy="654975"/>
            </a:xfrm>
            <a:custGeom>
              <a:rect b="b" l="l" r="r" t="t"/>
              <a:pathLst>
                <a:path extrusionOk="0" h="26199" w="27035">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2406075" y="3890525"/>
              <a:ext cx="685500" cy="667825"/>
            </a:xfrm>
            <a:custGeom>
              <a:rect b="b" l="l" r="r" t="t"/>
              <a:pathLst>
                <a:path extrusionOk="0" h="26713" w="2742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2410900" y="4419300"/>
              <a:ext cx="465300" cy="132625"/>
            </a:xfrm>
            <a:custGeom>
              <a:rect b="b" l="l" r="r" t="t"/>
              <a:pathLst>
                <a:path extrusionOk="0" h="5305" w="18612">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2406075" y="4412675"/>
              <a:ext cx="462900" cy="145675"/>
            </a:xfrm>
            <a:custGeom>
              <a:rect b="b" l="l" r="r" t="t"/>
              <a:pathLst>
                <a:path extrusionOk="0" h="5827" w="18516">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4440000" y="3896950"/>
              <a:ext cx="675875" cy="654975"/>
            </a:xfrm>
            <a:custGeom>
              <a:rect b="b" l="l" r="r" t="t"/>
              <a:pathLst>
                <a:path extrusionOk="0" h="26199" w="27035">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431975" y="3890525"/>
              <a:ext cx="685500" cy="667825"/>
            </a:xfrm>
            <a:custGeom>
              <a:rect b="b" l="l" r="r" t="t"/>
              <a:pathLst>
                <a:path extrusionOk="0" h="26713" w="2742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647325" y="4419300"/>
              <a:ext cx="466125" cy="132625"/>
            </a:xfrm>
            <a:custGeom>
              <a:rect b="b" l="l" r="r" t="t"/>
              <a:pathLst>
                <a:path extrusionOk="0" h="5305" w="18645">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4655375" y="4412675"/>
              <a:ext cx="462100" cy="145675"/>
            </a:xfrm>
            <a:custGeom>
              <a:rect b="b" l="l" r="r" t="t"/>
              <a:pathLst>
                <a:path extrusionOk="0" h="5827" w="18484">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1932200" y="3946775"/>
              <a:ext cx="1003475" cy="650250"/>
            </a:xfrm>
            <a:custGeom>
              <a:rect b="b" l="l" r="r" t="t"/>
              <a:pathLst>
                <a:path extrusionOk="0" h="26010" w="40139">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1929525" y="3940350"/>
              <a:ext cx="1011775" cy="663000"/>
            </a:xfrm>
            <a:custGeom>
              <a:rect b="b" l="l" r="r" t="t"/>
              <a:pathLst>
                <a:path extrusionOk="0" h="26520" w="40471">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1780050" y="3140675"/>
              <a:ext cx="339950" cy="886500"/>
            </a:xfrm>
            <a:custGeom>
              <a:rect b="b" l="l" r="r" t="t"/>
              <a:pathLst>
                <a:path extrusionOk="0" h="35460" w="13598">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1798550" y="3133525"/>
              <a:ext cx="327900" cy="900075"/>
            </a:xfrm>
            <a:custGeom>
              <a:rect b="b" l="l" r="r" t="t"/>
              <a:pathLst>
                <a:path extrusionOk="0" h="36003" w="13116">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2044450" y="3431675"/>
              <a:ext cx="838175" cy="676200"/>
            </a:xfrm>
            <a:custGeom>
              <a:rect b="b" l="l" r="r" t="t"/>
              <a:pathLst>
                <a:path extrusionOk="0" h="27048" w="33527">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2038025" y="3425250"/>
              <a:ext cx="849425" cy="689525"/>
            </a:xfrm>
            <a:custGeom>
              <a:rect b="b" l="l" r="r" t="t"/>
              <a:pathLst>
                <a:path extrusionOk="0" h="27581" w="33977">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2705825" y="3762375"/>
              <a:ext cx="401825" cy="213375"/>
            </a:xfrm>
            <a:custGeom>
              <a:rect b="b" l="l" r="r" t="t"/>
              <a:pathLst>
                <a:path extrusionOk="0" h="8535" w="16073">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a:off x="2699375" y="3755525"/>
              <a:ext cx="400225" cy="227450"/>
            </a:xfrm>
            <a:custGeom>
              <a:rect b="b" l="l" r="r" t="t"/>
              <a:pathLst>
                <a:path extrusionOk="0" h="9098" w="16009">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1997025" y="3365950"/>
              <a:ext cx="784350" cy="686200"/>
            </a:xfrm>
            <a:custGeom>
              <a:rect b="b" l="l" r="r" t="t"/>
              <a:pathLst>
                <a:path extrusionOk="0" h="27448" w="31374">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1994625" y="3359350"/>
              <a:ext cx="793975" cy="699150"/>
            </a:xfrm>
            <a:custGeom>
              <a:rect b="b" l="l" r="r" t="t"/>
              <a:pathLst>
                <a:path extrusionOk="0" h="27966" w="31759">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052675" y="1352675"/>
              <a:ext cx="217625" cy="519725"/>
            </a:xfrm>
            <a:custGeom>
              <a:rect b="b" l="l" r="r" t="t"/>
              <a:pathLst>
                <a:path extrusionOk="0" h="20789" w="8705">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47850" y="1346300"/>
              <a:ext cx="224225" cy="532825"/>
            </a:xfrm>
            <a:custGeom>
              <a:rect b="b" l="l" r="r" t="t"/>
              <a:pathLst>
                <a:path extrusionOk="0" h="21313" w="8969">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4232675" y="1580025"/>
              <a:ext cx="750600" cy="670350"/>
            </a:xfrm>
            <a:custGeom>
              <a:rect b="b" l="l" r="r" t="t"/>
              <a:pathLst>
                <a:path extrusionOk="0" h="26814" w="30024">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4226250" y="1573725"/>
              <a:ext cx="763450" cy="683300"/>
            </a:xfrm>
            <a:custGeom>
              <a:rect b="b" l="l" r="r" t="t"/>
              <a:pathLst>
                <a:path extrusionOk="0" h="27332" w="30538">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4206950" y="1267500"/>
              <a:ext cx="706400" cy="822825"/>
            </a:xfrm>
            <a:custGeom>
              <a:rect b="b" l="l" r="r" t="t"/>
              <a:pathLst>
                <a:path extrusionOk="0" h="32913" w="28256">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4203750" y="1261100"/>
              <a:ext cx="716025" cy="835800"/>
            </a:xfrm>
            <a:custGeom>
              <a:rect b="b" l="l" r="r" t="t"/>
              <a:pathLst>
                <a:path extrusionOk="0" h="33432" w="28641">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358850" y="1471650"/>
              <a:ext cx="194500" cy="575425"/>
            </a:xfrm>
            <a:custGeom>
              <a:rect b="b" l="l" r="r" t="t"/>
              <a:pathLst>
                <a:path extrusionOk="0" h="23017" w="778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351600" y="1465225"/>
              <a:ext cx="208975" cy="588275"/>
            </a:xfrm>
            <a:custGeom>
              <a:rect b="b" l="l" r="r" t="t"/>
              <a:pathLst>
                <a:path extrusionOk="0" h="23531" w="8359">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4399025" y="1330225"/>
              <a:ext cx="261200" cy="301375"/>
            </a:xfrm>
            <a:custGeom>
              <a:rect b="b" l="l" r="r" t="t"/>
              <a:pathLst>
                <a:path extrusionOk="0" h="12055" w="10448">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a:off x="4392600" y="1323800"/>
              <a:ext cx="265200" cy="314225"/>
            </a:xfrm>
            <a:custGeom>
              <a:rect b="b" l="l" r="r" t="t"/>
              <a:pathLst>
                <a:path extrusionOk="0" h="12569" w="10608">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4693150" y="1284575"/>
              <a:ext cx="77975" cy="92900"/>
            </a:xfrm>
            <a:custGeom>
              <a:rect b="b" l="l" r="r" t="t"/>
              <a:pathLst>
                <a:path extrusionOk="0" h="3716" w="3119">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4685100" y="1277975"/>
              <a:ext cx="88425" cy="106125"/>
            </a:xfrm>
            <a:custGeom>
              <a:rect b="b" l="l" r="r" t="t"/>
              <a:pathLst>
                <a:path extrusionOk="0" h="4245" w="3537">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4422325" y="1150100"/>
              <a:ext cx="55475" cy="116650"/>
            </a:xfrm>
            <a:custGeom>
              <a:rect b="b" l="l" r="r" t="t"/>
              <a:pathLst>
                <a:path extrusionOk="0" h="4666" w="2219">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4425550" y="1143775"/>
              <a:ext cx="59475" cy="129425"/>
            </a:xfrm>
            <a:custGeom>
              <a:rect b="b" l="l" r="r" t="t"/>
              <a:pathLst>
                <a:path extrusionOk="0" h="5177" w="2379">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4469750" y="1442050"/>
              <a:ext cx="140350" cy="85950"/>
            </a:xfrm>
            <a:custGeom>
              <a:rect b="b" l="l" r="r" t="t"/>
              <a:pathLst>
                <a:path extrusionOk="0" h="3438" w="5614">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4470550" y="1435500"/>
              <a:ext cx="145475" cy="98875"/>
            </a:xfrm>
            <a:custGeom>
              <a:rect b="b" l="l" r="r" t="t"/>
              <a:pathLst>
                <a:path extrusionOk="0" h="3955" w="5819">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4434375" y="979525"/>
              <a:ext cx="393000" cy="529650"/>
            </a:xfrm>
            <a:custGeom>
              <a:rect b="b" l="l" r="r" t="t"/>
              <a:pathLst>
                <a:path extrusionOk="0" h="21186" w="1572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427950" y="972625"/>
              <a:ext cx="394600" cy="543250"/>
            </a:xfrm>
            <a:custGeom>
              <a:rect b="b" l="l" r="r" t="t"/>
              <a:pathLst>
                <a:path extrusionOk="0" h="21730" w="15784">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4455275" y="979525"/>
              <a:ext cx="372100" cy="369200"/>
            </a:xfrm>
            <a:custGeom>
              <a:rect b="b" l="l" r="r" t="t"/>
              <a:pathLst>
                <a:path extrusionOk="0" h="14768" w="14884">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4448050" y="972625"/>
              <a:ext cx="374500" cy="382750"/>
            </a:xfrm>
            <a:custGeom>
              <a:rect b="b" l="l" r="r" t="t"/>
              <a:pathLst>
                <a:path extrusionOk="0" h="15310" w="1498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4414300" y="1239600"/>
              <a:ext cx="283700" cy="158775"/>
            </a:xfrm>
            <a:custGeom>
              <a:rect b="b" l="l" r="r" t="t"/>
              <a:pathLst>
                <a:path extrusionOk="0" h="6351" w="11348">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4412675" y="1232975"/>
              <a:ext cx="279700" cy="172000"/>
            </a:xfrm>
            <a:custGeom>
              <a:rect b="b" l="l" r="r" t="t"/>
              <a:pathLst>
                <a:path extrusionOk="0" h="6880" w="11188">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4690725" y="1282000"/>
              <a:ext cx="57900" cy="58700"/>
            </a:xfrm>
            <a:custGeom>
              <a:rect b="b" l="l" r="r" t="t"/>
              <a:pathLst>
                <a:path extrusionOk="0" h="2348" w="2316">
                  <a:moveTo>
                    <a:pt x="1" y="2347"/>
                  </a:moveTo>
                  <a:lnTo>
                    <a:pt x="2315"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4"/>
            <p:cNvSpPr/>
            <p:nvPr/>
          </p:nvSpPr>
          <p:spPr>
            <a:xfrm>
              <a:off x="4682700" y="1275375"/>
              <a:ext cx="73150" cy="71750"/>
            </a:xfrm>
            <a:custGeom>
              <a:rect b="b" l="l" r="r" t="t"/>
              <a:pathLst>
                <a:path extrusionOk="0" h="2870" w="2926">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4434375" y="1175925"/>
              <a:ext cx="30575" cy="68325"/>
            </a:xfrm>
            <a:custGeom>
              <a:rect b="b" l="l" r="r" t="t"/>
              <a:pathLst>
                <a:path extrusionOk="0" h="2733" w="1223">
                  <a:moveTo>
                    <a:pt x="1" y="2733"/>
                  </a:moveTo>
                  <a:lnTo>
                    <a:pt x="1222"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4"/>
            <p:cNvSpPr/>
            <p:nvPr/>
          </p:nvSpPr>
          <p:spPr>
            <a:xfrm>
              <a:off x="4427150" y="1168875"/>
              <a:ext cx="45825" cy="81650"/>
            </a:xfrm>
            <a:custGeom>
              <a:rect b="b" l="l" r="r" t="t"/>
              <a:pathLst>
                <a:path extrusionOk="0" h="3266" w="1833">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4885200" y="1781050"/>
              <a:ext cx="310225" cy="341175"/>
            </a:xfrm>
            <a:custGeom>
              <a:rect b="b" l="l" r="r" t="t"/>
              <a:pathLst>
                <a:path extrusionOk="0" h="13647" w="12409">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4890025" y="1774300"/>
              <a:ext cx="281300" cy="353925"/>
            </a:xfrm>
            <a:custGeom>
              <a:rect b="b" l="l" r="r" t="t"/>
              <a:pathLst>
                <a:path extrusionOk="0" h="14157" w="11252">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5182550" y="2154725"/>
              <a:ext cx="605125" cy="595500"/>
            </a:xfrm>
            <a:custGeom>
              <a:rect b="b" l="l" r="r" t="t"/>
              <a:pathLst>
                <a:path extrusionOk="0" h="23820" w="24205">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5175300" y="2147975"/>
              <a:ext cx="579425" cy="609275"/>
            </a:xfrm>
            <a:custGeom>
              <a:rect b="b" l="l" r="r" t="t"/>
              <a:pathLst>
                <a:path extrusionOk="0" h="24371" w="23177">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5052350" y="1761925"/>
              <a:ext cx="615600" cy="969125"/>
            </a:xfrm>
            <a:custGeom>
              <a:rect b="b" l="l" r="r" t="t"/>
              <a:pathLst>
                <a:path extrusionOk="0" h="38765" w="24624">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5052350" y="1755325"/>
              <a:ext cx="604350" cy="982050"/>
            </a:xfrm>
            <a:custGeom>
              <a:rect b="b" l="l" r="r" t="t"/>
              <a:pathLst>
                <a:path extrusionOk="0" h="39282" w="24174">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5250050" y="1875925"/>
              <a:ext cx="257500" cy="356775"/>
            </a:xfrm>
            <a:custGeom>
              <a:rect b="b" l="l" r="r" t="t"/>
              <a:pathLst>
                <a:path extrusionOk="0" h="14271" w="1030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5246025" y="1869450"/>
              <a:ext cx="267625" cy="370475"/>
            </a:xfrm>
            <a:custGeom>
              <a:rect b="b" l="l" r="r" t="t"/>
              <a:pathLst>
                <a:path extrusionOk="0" h="14819" w="10705">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5212275" y="1713975"/>
              <a:ext cx="317450" cy="378150"/>
            </a:xfrm>
            <a:custGeom>
              <a:rect b="b" l="l" r="r" t="t"/>
              <a:pathLst>
                <a:path extrusionOk="0" h="15126" w="12698">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5209050" y="1707925"/>
              <a:ext cx="319075" cy="390575"/>
            </a:xfrm>
            <a:custGeom>
              <a:rect b="b" l="l" r="r" t="t"/>
              <a:pathLst>
                <a:path extrusionOk="0" h="15623" w="12763">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5222725" y="1583375"/>
              <a:ext cx="422725" cy="376150"/>
            </a:xfrm>
            <a:custGeom>
              <a:rect b="b" l="l" r="r" t="t"/>
              <a:pathLst>
                <a:path extrusionOk="0" h="15046" w="16909">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5238000" y="1576925"/>
              <a:ext cx="392975" cy="388975"/>
            </a:xfrm>
            <a:custGeom>
              <a:rect b="b" l="l" r="r" t="t"/>
              <a:pathLst>
                <a:path extrusionOk="0" h="15559" w="15719">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5419600" y="1895500"/>
              <a:ext cx="86825" cy="87425"/>
            </a:xfrm>
            <a:custGeom>
              <a:rect b="b" l="l" r="r" t="t"/>
              <a:pathLst>
                <a:path extrusionOk="0" h="3497" w="3473">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5411575" y="1888725"/>
              <a:ext cx="94050" cy="100475"/>
            </a:xfrm>
            <a:custGeom>
              <a:rect b="b" l="l" r="r" t="t"/>
              <a:pathLst>
                <a:path extrusionOk="0" h="4019" w="3762">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5255675" y="2098475"/>
              <a:ext cx="66725" cy="99675"/>
            </a:xfrm>
            <a:custGeom>
              <a:rect b="b" l="l" r="r" t="t"/>
              <a:pathLst>
                <a:path extrusionOk="0" h="3987" w="2669">
                  <a:moveTo>
                    <a:pt x="2668" y="1"/>
                  </a:moveTo>
                  <a:lnTo>
                    <a:pt x="0" y="1318"/>
                  </a:lnTo>
                  <a:lnTo>
                    <a:pt x="2250" y="3986"/>
                  </a:lnTo>
                  <a:lnTo>
                    <a:pt x="26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5248425" y="2091525"/>
              <a:ext cx="80400" cy="113050"/>
            </a:xfrm>
            <a:custGeom>
              <a:rect b="b" l="l" r="r" t="t"/>
              <a:pathLst>
                <a:path extrusionOk="0" h="4522" w="3216">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4787175" y="3835075"/>
              <a:ext cx="1003450" cy="761950"/>
            </a:xfrm>
            <a:custGeom>
              <a:rect b="b" l="l" r="r" t="t"/>
              <a:pathLst>
                <a:path extrusionOk="0" h="30478" w="40138">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4781550" y="3828650"/>
              <a:ext cx="1011750" cy="774700"/>
            </a:xfrm>
            <a:custGeom>
              <a:rect b="b" l="l" r="r" t="t"/>
              <a:pathLst>
                <a:path extrusionOk="0" h="30988" w="4047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4"/>
            <p:cNvSpPr/>
            <p:nvPr/>
          </p:nvSpPr>
          <p:spPr>
            <a:xfrm>
              <a:off x="5668725" y="3080325"/>
              <a:ext cx="325475" cy="881050"/>
            </a:xfrm>
            <a:custGeom>
              <a:rect b="b" l="l" r="r" t="t"/>
              <a:pathLst>
                <a:path extrusionOk="0" h="35242" w="13019">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5664700" y="3073250"/>
              <a:ext cx="307000" cy="894450"/>
            </a:xfrm>
            <a:custGeom>
              <a:rect b="b" l="l" r="r" t="t"/>
              <a:pathLst>
                <a:path extrusionOk="0" h="35778" w="1228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4840200" y="3431675"/>
              <a:ext cx="838200" cy="676200"/>
            </a:xfrm>
            <a:custGeom>
              <a:rect b="b" l="l" r="r" t="t"/>
              <a:pathLst>
                <a:path extrusionOk="0" h="27048" w="33528">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4835375" y="3425250"/>
              <a:ext cx="849450" cy="689525"/>
            </a:xfrm>
            <a:custGeom>
              <a:rect b="b" l="l" r="r" t="t"/>
              <a:pathLst>
                <a:path extrusionOk="0" h="27581" w="33978">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808050" y="3370700"/>
              <a:ext cx="836600" cy="657375"/>
            </a:xfrm>
            <a:custGeom>
              <a:rect b="b" l="l" r="r" t="t"/>
              <a:pathLst>
                <a:path extrusionOk="0" h="26295" w="33464">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800825" y="3363350"/>
              <a:ext cx="850250" cy="671050"/>
            </a:xfrm>
            <a:custGeom>
              <a:rect b="b" l="l" r="r" t="t"/>
              <a:pathLst>
                <a:path extrusionOk="0" h="26842" w="3401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458300" y="1966675"/>
              <a:ext cx="3007125" cy="2323275"/>
            </a:xfrm>
            <a:custGeom>
              <a:rect b="b" l="l" r="r" t="t"/>
              <a:pathLst>
                <a:path extrusionOk="0" h="92931" w="120285">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2451875" y="1960250"/>
              <a:ext cx="3020000" cy="2336925"/>
            </a:xfrm>
            <a:custGeom>
              <a:rect b="b" l="l" r="r" t="t"/>
              <a:pathLst>
                <a:path extrusionOk="0" h="93477" w="12080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2458300" y="1932125"/>
              <a:ext cx="3007125" cy="2323275"/>
            </a:xfrm>
            <a:custGeom>
              <a:rect b="b" l="l" r="r" t="t"/>
              <a:pathLst>
                <a:path extrusionOk="0" h="92931" w="120285">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2451875" y="1924900"/>
              <a:ext cx="3020000" cy="2337725"/>
            </a:xfrm>
            <a:custGeom>
              <a:rect b="b" l="l" r="r" t="t"/>
              <a:pathLst>
                <a:path extrusionOk="0" h="93509" w="12080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364475" y="2379750"/>
              <a:ext cx="532800" cy="452450"/>
            </a:xfrm>
            <a:custGeom>
              <a:rect b="b" l="l" r="r" t="t"/>
              <a:pathLst>
                <a:path extrusionOk="0" h="18098" w="21312">
                  <a:moveTo>
                    <a:pt x="13694" y="0"/>
                  </a:moveTo>
                  <a:lnTo>
                    <a:pt x="0" y="8647"/>
                  </a:lnTo>
                  <a:lnTo>
                    <a:pt x="7811" y="18097"/>
                  </a:lnTo>
                  <a:lnTo>
                    <a:pt x="21312" y="8390"/>
                  </a:lnTo>
                  <a:lnTo>
                    <a:pt x="13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358025" y="2373275"/>
              <a:ext cx="546500" cy="465200"/>
            </a:xfrm>
            <a:custGeom>
              <a:rect b="b" l="l" r="r" t="t"/>
              <a:pathLst>
                <a:path extrusionOk="0" h="18608" w="2186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3363175" y="2398225"/>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3355925" y="2391725"/>
              <a:ext cx="611575" cy="512250"/>
            </a:xfrm>
            <a:custGeom>
              <a:rect b="b" l="l" r="r" t="t"/>
              <a:pathLst>
                <a:path extrusionOk="0" h="20490" w="24463">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36500" y="2737350"/>
              <a:ext cx="597100" cy="499075"/>
            </a:xfrm>
            <a:custGeom>
              <a:rect b="b" l="l" r="r" t="t"/>
              <a:pathLst>
                <a:path extrusionOk="0" h="19963" w="23884">
                  <a:moveTo>
                    <a:pt x="12472" y="0"/>
                  </a:moveTo>
                  <a:lnTo>
                    <a:pt x="0" y="6429"/>
                  </a:lnTo>
                  <a:lnTo>
                    <a:pt x="11058" y="19962"/>
                  </a:lnTo>
                  <a:lnTo>
                    <a:pt x="23884" y="11412"/>
                  </a:lnTo>
                  <a:lnTo>
                    <a:pt x="124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29250" y="2730850"/>
              <a:ext cx="610775" cy="512650"/>
            </a:xfrm>
            <a:custGeom>
              <a:rect b="b" l="l" r="r" t="t"/>
              <a:pathLst>
                <a:path extrusionOk="0" h="20506" w="24431">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4"/>
            <p:cNvSpPr/>
            <p:nvPr/>
          </p:nvSpPr>
          <p:spPr>
            <a:xfrm>
              <a:off x="3777025" y="2762250"/>
              <a:ext cx="564975" cy="483800"/>
            </a:xfrm>
            <a:custGeom>
              <a:rect b="b" l="l" r="r" t="t"/>
              <a:pathLst>
                <a:path extrusionOk="0" h="19352" w="22599">
                  <a:moveTo>
                    <a:pt x="13469" y="1"/>
                  </a:moveTo>
                  <a:lnTo>
                    <a:pt x="1" y="4019"/>
                  </a:lnTo>
                  <a:lnTo>
                    <a:pt x="8390" y="19352"/>
                  </a:lnTo>
                  <a:lnTo>
                    <a:pt x="22598" y="13309"/>
                  </a:lnTo>
                  <a:lnTo>
                    <a:pt x="134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4"/>
            <p:cNvSpPr/>
            <p:nvPr/>
          </p:nvSpPr>
          <p:spPr>
            <a:xfrm>
              <a:off x="3770600" y="2755525"/>
              <a:ext cx="577825" cy="497600"/>
            </a:xfrm>
            <a:custGeom>
              <a:rect b="b" l="l" r="r" t="t"/>
              <a:pathLst>
                <a:path extrusionOk="0" h="19904" w="23113">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3632675" y="2195225"/>
              <a:ext cx="140350" cy="44725"/>
            </a:xfrm>
            <a:custGeom>
              <a:rect b="b" l="l" r="r" t="t"/>
              <a:pathLst>
                <a:path extrusionOk="0" h="1789" w="5614">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3641225" y="2188475"/>
              <a:ext cx="139050" cy="57900"/>
            </a:xfrm>
            <a:custGeom>
              <a:rect b="b" l="l" r="r" t="t"/>
              <a:pathLst>
                <a:path extrusionOk="0" h="2316" w="5562">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3140575" y="1556850"/>
              <a:ext cx="648525" cy="757200"/>
            </a:xfrm>
            <a:custGeom>
              <a:rect b="b" l="l" r="r" t="t"/>
              <a:pathLst>
                <a:path extrusionOk="0" h="30288" w="25941">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3150200" y="1550200"/>
              <a:ext cx="635700" cy="770900"/>
            </a:xfrm>
            <a:custGeom>
              <a:rect b="b" l="l" r="r" t="t"/>
              <a:pathLst>
                <a:path extrusionOk="0" h="30836" w="25428">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3475675" y="2192500"/>
              <a:ext cx="313425" cy="121550"/>
            </a:xfrm>
            <a:custGeom>
              <a:rect b="b" l="l" r="r" t="t"/>
              <a:pathLst>
                <a:path extrusionOk="0" h="4862" w="12537">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3469250" y="2185675"/>
              <a:ext cx="316650" cy="135425"/>
            </a:xfrm>
            <a:custGeom>
              <a:rect b="b" l="l" r="r" t="t"/>
              <a:pathLst>
                <a:path extrusionOk="0" h="5417" w="12666">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2555550" y="1784050"/>
              <a:ext cx="278875" cy="381950"/>
            </a:xfrm>
            <a:custGeom>
              <a:rect b="b" l="l" r="r" t="t"/>
              <a:pathLst>
                <a:path extrusionOk="0" h="15278" w="11155">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2553125" y="1777025"/>
              <a:ext cx="278875" cy="396200"/>
            </a:xfrm>
            <a:custGeom>
              <a:rect b="b" l="l" r="r" t="t"/>
              <a:pathLst>
                <a:path extrusionOk="0" h="15848" w="11155">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2599750" y="1732350"/>
              <a:ext cx="225025" cy="346875"/>
            </a:xfrm>
            <a:custGeom>
              <a:rect b="b" l="l" r="r" t="t"/>
              <a:pathLst>
                <a:path extrusionOk="0" h="13875" w="9001">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2598925" y="1725600"/>
              <a:ext cx="224250" cy="360350"/>
            </a:xfrm>
            <a:custGeom>
              <a:rect b="b" l="l" r="r" t="t"/>
              <a:pathLst>
                <a:path extrusionOk="0" h="14414" w="897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2517775" y="1419200"/>
              <a:ext cx="483000" cy="427600"/>
            </a:xfrm>
            <a:custGeom>
              <a:rect b="b" l="l" r="r" t="t"/>
              <a:pathLst>
                <a:path extrusionOk="0" h="17104" w="1932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2521800" y="1412200"/>
              <a:ext cx="474950" cy="441200"/>
            </a:xfrm>
            <a:custGeom>
              <a:rect b="b" l="l" r="r" t="t"/>
              <a:pathLst>
                <a:path extrusionOk="0" h="17648" w="18998">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2647575" y="1608275"/>
              <a:ext cx="315425" cy="350275"/>
            </a:xfrm>
            <a:custGeom>
              <a:rect b="b" l="l" r="r" t="t"/>
              <a:pathLst>
                <a:path extrusionOk="0" h="14011" w="12617">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2652775" y="1601625"/>
              <a:ext cx="312625" cy="363475"/>
            </a:xfrm>
            <a:custGeom>
              <a:rect b="b" l="l" r="r" t="t"/>
              <a:pathLst>
                <a:path extrusionOk="0" h="14539" w="12505">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2962975" y="1971500"/>
              <a:ext cx="295750" cy="594125"/>
            </a:xfrm>
            <a:custGeom>
              <a:rect b="b" l="l" r="r" t="t"/>
              <a:pathLst>
                <a:path extrusionOk="0" h="23765" w="1183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2955750" y="1964925"/>
              <a:ext cx="305375" cy="607700"/>
            </a:xfrm>
            <a:custGeom>
              <a:rect b="b" l="l" r="r" t="t"/>
              <a:pathLst>
                <a:path extrusionOk="0" h="24308" w="12215">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3105200" y="2303400"/>
              <a:ext cx="153525" cy="262225"/>
            </a:xfrm>
            <a:custGeom>
              <a:rect b="b" l="l" r="r" t="t"/>
              <a:pathLst>
                <a:path extrusionOk="0" h="10489" w="6141">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3097975" y="2296750"/>
              <a:ext cx="163150" cy="275875"/>
            </a:xfrm>
            <a:custGeom>
              <a:rect b="b" l="l" r="r" t="t"/>
              <a:pathLst>
                <a:path extrusionOk="0" h="11035" w="6526">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2323300" y="1964275"/>
              <a:ext cx="961150" cy="862825"/>
            </a:xfrm>
            <a:custGeom>
              <a:rect b="b" l="l" r="r" t="t"/>
              <a:pathLst>
                <a:path extrusionOk="0" h="34513" w="38446">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2329725" y="1957850"/>
              <a:ext cx="951500" cy="875950"/>
            </a:xfrm>
            <a:custGeom>
              <a:rect b="b" l="l" r="r" t="t"/>
              <a:pathLst>
                <a:path extrusionOk="0" h="35038" w="3806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3009575" y="2539650"/>
              <a:ext cx="274875" cy="206550"/>
            </a:xfrm>
            <a:custGeom>
              <a:rect b="b" l="l" r="r" t="t"/>
              <a:pathLst>
                <a:path extrusionOk="0" h="8262" w="10995">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3002350" y="2533225"/>
              <a:ext cx="278875" cy="219750"/>
            </a:xfrm>
            <a:custGeom>
              <a:rect b="b" l="l" r="r" t="t"/>
              <a:pathLst>
                <a:path extrusionOk="0" h="8790" w="11155">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3041725" y="2911725"/>
              <a:ext cx="238700" cy="81200"/>
            </a:xfrm>
            <a:custGeom>
              <a:rect b="b" l="l" r="r" t="t"/>
              <a:pathLst>
                <a:path extrusionOk="0" h="3248" w="9548">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3034500" y="2905300"/>
              <a:ext cx="234675" cy="94050"/>
            </a:xfrm>
            <a:custGeom>
              <a:rect b="b" l="l" r="r" t="t"/>
              <a:pathLst>
                <a:path extrusionOk="0" h="3762" w="9387">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2902700" y="2851450"/>
              <a:ext cx="604350" cy="551325"/>
            </a:xfrm>
            <a:custGeom>
              <a:rect b="b" l="l" r="r" t="t"/>
              <a:pathLst>
                <a:path extrusionOk="0" h="22053" w="24174">
                  <a:moveTo>
                    <a:pt x="17616" y="1"/>
                  </a:moveTo>
                  <a:lnTo>
                    <a:pt x="0" y="8166"/>
                  </a:lnTo>
                  <a:lnTo>
                    <a:pt x="6847" y="22052"/>
                  </a:lnTo>
                  <a:lnTo>
                    <a:pt x="24173" y="13277"/>
                  </a:lnTo>
                  <a:lnTo>
                    <a:pt x="176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2896275" y="2845050"/>
              <a:ext cx="618000" cy="564150"/>
            </a:xfrm>
            <a:custGeom>
              <a:rect b="b" l="l" r="r" t="t"/>
              <a:pathLst>
                <a:path extrusionOk="0" h="22566" w="2472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3048950" y="2939850"/>
              <a:ext cx="145475" cy="79925"/>
            </a:xfrm>
            <a:custGeom>
              <a:rect b="b" l="l" r="r" t="t"/>
              <a:pathLst>
                <a:path extrusionOk="0" h="3197" w="5819">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3042525" y="2932825"/>
              <a:ext cx="152725" cy="93850"/>
            </a:xfrm>
            <a:custGeom>
              <a:rect b="b" l="l" r="r" t="t"/>
              <a:pathLst>
                <a:path extrusionOk="0" h="3754" w="6109">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2426975" y="2793600"/>
              <a:ext cx="662175" cy="222625"/>
            </a:xfrm>
            <a:custGeom>
              <a:rect b="b" l="l" r="r" t="t"/>
              <a:pathLst>
                <a:path extrusionOk="0" h="8905" w="26487">
                  <a:moveTo>
                    <a:pt x="8325" y="1"/>
                  </a:moveTo>
                  <a:cubicBezTo>
                    <a:pt x="0" y="386"/>
                    <a:pt x="4532" y="6622"/>
                    <a:pt x="4532" y="6622"/>
                  </a:cubicBezTo>
                  <a:lnTo>
                    <a:pt x="23626" y="8905"/>
                  </a:lnTo>
                  <a:lnTo>
                    <a:pt x="26487" y="4726"/>
                  </a:lnTo>
                  <a:lnTo>
                    <a:pt x="83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2503300" y="2787175"/>
              <a:ext cx="592300" cy="235475"/>
            </a:xfrm>
            <a:custGeom>
              <a:rect b="b" l="l" r="r" t="t"/>
              <a:pathLst>
                <a:path extrusionOk="0" h="9419" w="23692">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1989800" y="2788450"/>
              <a:ext cx="709600" cy="1210775"/>
            </a:xfrm>
            <a:custGeom>
              <a:rect b="b" l="l" r="r" t="t"/>
              <a:pathLst>
                <a:path extrusionOk="0" h="48431" w="28384">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1982575" y="2781550"/>
              <a:ext cx="718450" cy="1223925"/>
            </a:xfrm>
            <a:custGeom>
              <a:rect b="b" l="l" r="r" t="t"/>
              <a:pathLst>
                <a:path extrusionOk="0" h="48957" w="28738">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2331325" y="2776500"/>
              <a:ext cx="384950" cy="435925"/>
            </a:xfrm>
            <a:custGeom>
              <a:rect b="b" l="l" r="r" t="t"/>
              <a:pathLst>
                <a:path extrusionOk="0" h="17437" w="15398">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2324100" y="2770300"/>
              <a:ext cx="384150" cy="449250"/>
            </a:xfrm>
            <a:custGeom>
              <a:rect b="b" l="l" r="r" t="t"/>
              <a:pathLst>
                <a:path extrusionOk="0" h="17970" w="15366">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2377950" y="2807100"/>
              <a:ext cx="307800" cy="365025"/>
            </a:xfrm>
            <a:custGeom>
              <a:rect b="b" l="l" r="r" t="t"/>
              <a:pathLst>
                <a:path extrusionOk="0" h="14601" w="12312">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2385175" y="2800025"/>
              <a:ext cx="279675" cy="378875"/>
            </a:xfrm>
            <a:custGeom>
              <a:rect b="b" l="l" r="r" t="t"/>
              <a:pathLst>
                <a:path extrusionOk="0" h="15155" w="11187">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2394825" y="2509125"/>
              <a:ext cx="381725" cy="495850"/>
            </a:xfrm>
            <a:custGeom>
              <a:rect b="b" l="l" r="r" t="t"/>
              <a:pathLst>
                <a:path extrusionOk="0" h="19834" w="15269">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2392400" y="2502175"/>
              <a:ext cx="384950" cy="509225"/>
            </a:xfrm>
            <a:custGeom>
              <a:rect b="b" l="l" r="r" t="t"/>
              <a:pathLst>
                <a:path extrusionOk="0" h="20369" w="15398">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2123200" y="2738050"/>
              <a:ext cx="231475" cy="220100"/>
            </a:xfrm>
            <a:custGeom>
              <a:rect b="b" l="l" r="r" t="t"/>
              <a:pathLst>
                <a:path extrusionOk="0" h="8804" w="9259">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2116775" y="2731725"/>
              <a:ext cx="244325" cy="233075"/>
            </a:xfrm>
            <a:custGeom>
              <a:rect b="b" l="l" r="r" t="t"/>
              <a:pathLst>
                <a:path extrusionOk="0" h="9323" w="9773">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2243750" y="2333400"/>
              <a:ext cx="502275" cy="521250"/>
            </a:xfrm>
            <a:custGeom>
              <a:rect b="b" l="l" r="r" t="t"/>
              <a:pathLst>
                <a:path extrusionOk="0" h="20850" w="20091">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2242925" y="2326700"/>
              <a:ext cx="492650" cy="534425"/>
            </a:xfrm>
            <a:custGeom>
              <a:rect b="b" l="l" r="r" t="t"/>
              <a:pathLst>
                <a:path extrusionOk="0" h="21377" w="19706">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2451875" y="2703050"/>
              <a:ext cx="116550" cy="119500"/>
            </a:xfrm>
            <a:custGeom>
              <a:rect b="b" l="l" r="r" t="t"/>
              <a:pathLst>
                <a:path extrusionOk="0" h="4780" w="4662">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2465525" y="2696375"/>
              <a:ext cx="110925" cy="132600"/>
            </a:xfrm>
            <a:custGeom>
              <a:rect b="b" l="l" r="r" t="t"/>
              <a:pathLst>
                <a:path extrusionOk="0" h="5304" w="4437">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2691350" y="2592500"/>
              <a:ext cx="45825" cy="63900"/>
            </a:xfrm>
            <a:custGeom>
              <a:rect b="b" l="l" r="r" t="t"/>
              <a:pathLst>
                <a:path extrusionOk="0" h="2556" w="1833">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2938050" y="3199600"/>
              <a:ext cx="86025" cy="149600"/>
            </a:xfrm>
            <a:custGeom>
              <a:rect b="b" l="l" r="r" t="t"/>
              <a:pathLst>
                <a:path extrusionOk="0" h="5984" w="3441">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2931625" y="3193000"/>
              <a:ext cx="93250" cy="163150"/>
            </a:xfrm>
            <a:custGeom>
              <a:rect b="b" l="l" r="r" t="t"/>
              <a:pathLst>
                <a:path extrusionOk="0" h="6526" w="373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2937250" y="3178425"/>
              <a:ext cx="143875" cy="321575"/>
            </a:xfrm>
            <a:custGeom>
              <a:rect b="b" l="l" r="r" t="t"/>
              <a:pathLst>
                <a:path extrusionOk="0" h="12863" w="5755">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2930025" y="3172100"/>
              <a:ext cx="149500" cy="334925"/>
            </a:xfrm>
            <a:custGeom>
              <a:rect b="b" l="l" r="r" t="t"/>
              <a:pathLst>
                <a:path extrusionOk="0" h="13397" w="598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2962175" y="3205825"/>
              <a:ext cx="55475" cy="189700"/>
            </a:xfrm>
            <a:custGeom>
              <a:rect b="b" l="l" r="r" t="t"/>
              <a:pathLst>
                <a:path extrusionOk="0" h="7588" w="2219">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2955750" y="3198625"/>
              <a:ext cx="69125" cy="203325"/>
            </a:xfrm>
            <a:custGeom>
              <a:rect b="b" l="l" r="r" t="t"/>
              <a:pathLst>
                <a:path extrusionOk="0" h="8133" w="2765">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2173825" y="3252475"/>
              <a:ext cx="853450" cy="753000"/>
            </a:xfrm>
            <a:custGeom>
              <a:rect b="b" l="l" r="r" t="t"/>
              <a:pathLst>
                <a:path extrusionOk="0" h="30120" w="34138">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2183475" y="3245900"/>
              <a:ext cx="833350" cy="766800"/>
            </a:xfrm>
            <a:custGeom>
              <a:rect b="b" l="l" r="r" t="t"/>
              <a:pathLst>
                <a:path extrusionOk="0" h="30672" w="33334">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3821225" y="1865575"/>
              <a:ext cx="186475" cy="152025"/>
            </a:xfrm>
            <a:custGeom>
              <a:rect b="b" l="l" r="r" t="t"/>
              <a:pathLst>
                <a:path extrusionOk="0" h="6081" w="7459">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3822025" y="1859000"/>
              <a:ext cx="183250" cy="165575"/>
            </a:xfrm>
            <a:custGeom>
              <a:rect b="b" l="l" r="r" t="t"/>
              <a:pathLst>
                <a:path extrusionOk="0" h="6623" w="733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3668550" y="1913650"/>
              <a:ext cx="247525" cy="173600"/>
            </a:xfrm>
            <a:custGeom>
              <a:rect b="b" l="l" r="r" t="t"/>
              <a:pathLst>
                <a:path extrusionOk="0" h="6944" w="9901">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3662100" y="1907225"/>
              <a:ext cx="247550" cy="186675"/>
            </a:xfrm>
            <a:custGeom>
              <a:rect b="b" l="l" r="r" t="t"/>
              <a:pathLst>
                <a:path extrusionOk="0" h="7467" w="9902">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4006850" y="1760950"/>
              <a:ext cx="176825" cy="613200"/>
            </a:xfrm>
            <a:custGeom>
              <a:rect b="b" l="l" r="r" t="t"/>
              <a:pathLst>
                <a:path extrusionOk="0" h="24528" w="7073">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4010875" y="1754025"/>
              <a:ext cx="160750" cy="626550"/>
            </a:xfrm>
            <a:custGeom>
              <a:rect b="b" l="l" r="r" t="t"/>
              <a:pathLst>
                <a:path extrusionOk="0" h="25062" w="643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4006850" y="2125825"/>
              <a:ext cx="149500" cy="248325"/>
            </a:xfrm>
            <a:custGeom>
              <a:rect b="b" l="l" r="r" t="t"/>
              <a:pathLst>
                <a:path extrusionOk="0" h="9933" w="598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4010875" y="2119375"/>
              <a:ext cx="151100" cy="261200"/>
            </a:xfrm>
            <a:custGeom>
              <a:rect b="b" l="l" r="r" t="t"/>
              <a:pathLst>
                <a:path extrusionOk="0" h="10448" w="6044">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3981150" y="2125000"/>
              <a:ext cx="481375" cy="450850"/>
            </a:xfrm>
            <a:custGeom>
              <a:rect b="b" l="l" r="r" t="t"/>
              <a:pathLst>
                <a:path extrusionOk="0" h="18034" w="19255">
                  <a:moveTo>
                    <a:pt x="9740" y="0"/>
                  </a:moveTo>
                  <a:lnTo>
                    <a:pt x="0" y="11058"/>
                  </a:lnTo>
                  <a:lnTo>
                    <a:pt x="9836" y="18033"/>
                  </a:lnTo>
                  <a:lnTo>
                    <a:pt x="19255" y="6076"/>
                  </a:lnTo>
                  <a:lnTo>
                    <a:pt x="97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3974725" y="2118525"/>
              <a:ext cx="495050" cy="464350"/>
            </a:xfrm>
            <a:custGeom>
              <a:rect b="b" l="l" r="r" t="t"/>
              <a:pathLst>
                <a:path extrusionOk="0" h="18574" w="19802">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4117750" y="2193300"/>
              <a:ext cx="56275" cy="160075"/>
            </a:xfrm>
            <a:custGeom>
              <a:rect b="b" l="l" r="r" t="t"/>
              <a:pathLst>
                <a:path extrusionOk="0" h="6403" w="2251">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4111325" y="2186875"/>
              <a:ext cx="59500" cy="172800"/>
            </a:xfrm>
            <a:custGeom>
              <a:rect b="b" l="l" r="r" t="t"/>
              <a:pathLst>
                <a:path extrusionOk="0" h="6912" w="238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4286825" y="1530325"/>
              <a:ext cx="624125" cy="906500"/>
            </a:xfrm>
            <a:custGeom>
              <a:rect b="b" l="l" r="r" t="t"/>
              <a:pathLst>
                <a:path extrusionOk="0" h="36260" w="24965">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4284100" y="1523375"/>
              <a:ext cx="630875" cy="919875"/>
            </a:xfrm>
            <a:custGeom>
              <a:rect b="b" l="l" r="r" t="t"/>
              <a:pathLst>
                <a:path extrusionOk="0" h="36795" w="25235">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4286825" y="2209375"/>
              <a:ext cx="250450" cy="227450"/>
            </a:xfrm>
            <a:custGeom>
              <a:rect b="b" l="l" r="r" t="t"/>
              <a:pathLst>
                <a:path extrusionOk="0" h="9098" w="10018">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4284100" y="2202625"/>
              <a:ext cx="259600" cy="240625"/>
            </a:xfrm>
            <a:custGeom>
              <a:rect b="b" l="l" r="r" t="t"/>
              <a:pathLst>
                <a:path extrusionOk="0" h="9625" w="10384">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4783150" y="2218225"/>
              <a:ext cx="904075" cy="420950"/>
            </a:xfrm>
            <a:custGeom>
              <a:rect b="b" l="l" r="r" t="t"/>
              <a:pathLst>
                <a:path extrusionOk="0" h="16838" w="36163">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4781550" y="2211775"/>
              <a:ext cx="902475" cy="433975"/>
            </a:xfrm>
            <a:custGeom>
              <a:rect b="b" l="l" r="r" t="t"/>
              <a:pathLst>
                <a:path extrusionOk="0" h="17359" w="36099">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4783150" y="2441025"/>
              <a:ext cx="293350" cy="117150"/>
            </a:xfrm>
            <a:custGeom>
              <a:rect b="b" l="l" r="r" t="t"/>
              <a:pathLst>
                <a:path extrusionOk="0" h="4686" w="11734">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4781550" y="2434375"/>
              <a:ext cx="302175" cy="131025"/>
            </a:xfrm>
            <a:custGeom>
              <a:rect b="b" l="l" r="r" t="t"/>
              <a:pathLst>
                <a:path extrusionOk="0" h="5241" w="12087">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4674150" y="1969900"/>
              <a:ext cx="309925" cy="357350"/>
            </a:xfrm>
            <a:custGeom>
              <a:rect b="b" l="l" r="r" t="t"/>
              <a:pathLst>
                <a:path extrusionOk="0" h="14294" w="12397">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4669025" y="1962850"/>
              <a:ext cx="309425" cy="371100"/>
            </a:xfrm>
            <a:custGeom>
              <a:rect b="b" l="l" r="r" t="t"/>
              <a:pathLst>
                <a:path extrusionOk="0" h="14844" w="12377">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4536450" y="2239600"/>
              <a:ext cx="249125" cy="205200"/>
            </a:xfrm>
            <a:custGeom>
              <a:rect b="b" l="l" r="r" t="t"/>
              <a:pathLst>
                <a:path extrusionOk="0" h="8208" w="9965">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4542075" y="2232675"/>
              <a:ext cx="241900" cy="219425"/>
            </a:xfrm>
            <a:custGeom>
              <a:rect b="b" l="l" r="r" t="t"/>
              <a:pathLst>
                <a:path extrusionOk="0" h="8777" w="9676">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4681900" y="2220000"/>
              <a:ext cx="85200" cy="103700"/>
            </a:xfrm>
            <a:custGeom>
              <a:rect b="b" l="l" r="r" t="t"/>
              <a:pathLst>
                <a:path extrusionOk="0" h="4148" w="3408">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4689125" y="2213400"/>
              <a:ext cx="84400" cy="116550"/>
            </a:xfrm>
            <a:custGeom>
              <a:rect b="b" l="l" r="r" t="t"/>
              <a:pathLst>
                <a:path extrusionOk="0" h="4662" w="3376">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5131100" y="2759925"/>
              <a:ext cx="513550" cy="155050"/>
            </a:xfrm>
            <a:custGeom>
              <a:rect b="b" l="l" r="r" t="t"/>
              <a:pathLst>
                <a:path extrusionOk="0" h="6202" w="20542">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5143975" y="2753425"/>
              <a:ext cx="487000" cy="167975"/>
            </a:xfrm>
            <a:custGeom>
              <a:rect b="b" l="l" r="r" t="t"/>
              <a:pathLst>
                <a:path extrusionOk="0" h="6719" w="1948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5279775" y="2826825"/>
              <a:ext cx="540850" cy="800375"/>
            </a:xfrm>
            <a:custGeom>
              <a:rect b="b" l="l" r="r" t="t"/>
              <a:pathLst>
                <a:path extrusionOk="0" h="32015" w="21634">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5283000" y="2820125"/>
              <a:ext cx="533625" cy="814075"/>
            </a:xfrm>
            <a:custGeom>
              <a:rect b="b" l="l" r="r" t="t"/>
              <a:pathLst>
                <a:path extrusionOk="0" h="32563" w="21345">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438900" y="2899100"/>
              <a:ext cx="237875" cy="221725"/>
            </a:xfrm>
            <a:custGeom>
              <a:rect b="b" l="l" r="r" t="t"/>
              <a:pathLst>
                <a:path extrusionOk="0" h="8869" w="9515">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451750" y="2892450"/>
              <a:ext cx="217800" cy="234675"/>
            </a:xfrm>
            <a:custGeom>
              <a:rect b="b" l="l" r="r" t="t"/>
              <a:pathLst>
                <a:path extrusionOk="0" h="9387" w="8712">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417200" y="2584950"/>
              <a:ext cx="305400" cy="460675"/>
            </a:xfrm>
            <a:custGeom>
              <a:rect b="b" l="l" r="r" t="t"/>
              <a:pathLst>
                <a:path extrusionOk="0" h="18427" w="12216">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422825" y="2578225"/>
              <a:ext cx="266825" cy="474175"/>
            </a:xfrm>
            <a:custGeom>
              <a:rect b="b" l="l" r="r" t="t"/>
              <a:pathLst>
                <a:path extrusionOk="0" h="18967" w="10673">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456575" y="2429500"/>
              <a:ext cx="532825" cy="629075"/>
            </a:xfrm>
            <a:custGeom>
              <a:rect b="b" l="l" r="r" t="t"/>
              <a:pathLst>
                <a:path extrusionOk="0" h="25163" w="21313">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449350" y="2423125"/>
              <a:ext cx="513525" cy="642125"/>
            </a:xfrm>
            <a:custGeom>
              <a:rect b="b" l="l" r="r" t="t"/>
              <a:pathLst>
                <a:path extrusionOk="0" h="25685" w="20541">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4468125" y="2857075"/>
              <a:ext cx="348000" cy="631675"/>
            </a:xfrm>
            <a:custGeom>
              <a:rect b="b" l="l" r="r" t="t"/>
              <a:pathLst>
                <a:path extrusionOk="0" h="25267" w="13920">
                  <a:moveTo>
                    <a:pt x="4951" y="1"/>
                  </a:moveTo>
                  <a:lnTo>
                    <a:pt x="1" y="20670"/>
                  </a:lnTo>
                  <a:lnTo>
                    <a:pt x="10126" y="25267"/>
                  </a:lnTo>
                  <a:lnTo>
                    <a:pt x="13919" y="5851"/>
                  </a:lnTo>
                  <a:lnTo>
                    <a:pt x="49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460900" y="2850325"/>
              <a:ext cx="362450" cy="645450"/>
            </a:xfrm>
            <a:custGeom>
              <a:rect b="b" l="l" r="r" t="t"/>
              <a:pathLst>
                <a:path extrusionOk="0" h="25818" w="14498">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497875" y="2910925"/>
              <a:ext cx="289325" cy="524775"/>
            </a:xfrm>
            <a:custGeom>
              <a:rect b="b" l="l" r="r" t="t"/>
              <a:pathLst>
                <a:path extrusionOk="0" h="20991" w="11573">
                  <a:moveTo>
                    <a:pt x="4115" y="1"/>
                  </a:moveTo>
                  <a:lnTo>
                    <a:pt x="0" y="17166"/>
                  </a:lnTo>
                  <a:lnTo>
                    <a:pt x="8390" y="20991"/>
                  </a:lnTo>
                  <a:lnTo>
                    <a:pt x="11572" y="4854"/>
                  </a:ln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490625" y="2903975"/>
              <a:ext cx="303800" cy="537975"/>
            </a:xfrm>
            <a:custGeom>
              <a:rect b="b" l="l" r="r" t="t"/>
              <a:pathLst>
                <a:path extrusionOk="0" h="21519" w="12152">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721275" y="3003350"/>
              <a:ext cx="440400" cy="513525"/>
            </a:xfrm>
            <a:custGeom>
              <a:rect b="b" l="l" r="r" t="t"/>
              <a:pathLst>
                <a:path extrusionOk="0" h="20541" w="17616">
                  <a:moveTo>
                    <a:pt x="3793" y="0"/>
                  </a:moveTo>
                  <a:lnTo>
                    <a:pt x="0" y="19416"/>
                  </a:lnTo>
                  <a:lnTo>
                    <a:pt x="14915" y="20541"/>
                  </a:lnTo>
                  <a:lnTo>
                    <a:pt x="17615" y="675"/>
                  </a:lnTo>
                  <a:lnTo>
                    <a:pt x="37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714025" y="2996100"/>
              <a:ext cx="454875" cy="527350"/>
            </a:xfrm>
            <a:custGeom>
              <a:rect b="b" l="l" r="r" t="t"/>
              <a:pathLst>
                <a:path extrusionOk="0" h="21094" w="18195">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918150" y="3207450"/>
              <a:ext cx="27350" cy="17725"/>
            </a:xfrm>
            <a:custGeom>
              <a:rect b="b" l="l" r="r" t="t"/>
              <a:pathLst>
                <a:path extrusionOk="0" h="709" w="1094">
                  <a:moveTo>
                    <a:pt x="129" y="1"/>
                  </a:moveTo>
                  <a:lnTo>
                    <a:pt x="1" y="644"/>
                  </a:lnTo>
                  <a:lnTo>
                    <a:pt x="997" y="708"/>
                  </a:lnTo>
                  <a:lnTo>
                    <a:pt x="1094"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941450" y="3310325"/>
              <a:ext cx="38600" cy="26550"/>
            </a:xfrm>
            <a:custGeom>
              <a:rect b="b" l="l" r="r" t="t"/>
              <a:pathLst>
                <a:path extrusionOk="0" h="1062" w="1544">
                  <a:moveTo>
                    <a:pt x="162" y="0"/>
                  </a:moveTo>
                  <a:lnTo>
                    <a:pt x="1" y="965"/>
                  </a:lnTo>
                  <a:lnTo>
                    <a:pt x="1383" y="1061"/>
                  </a:lnTo>
                  <a:lnTo>
                    <a:pt x="1544"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882800" y="3134325"/>
              <a:ext cx="34575" cy="19325"/>
            </a:xfrm>
            <a:custGeom>
              <a:rect b="b" l="l" r="r" t="t"/>
              <a:pathLst>
                <a:path extrusionOk="0" h="773" w="1383">
                  <a:moveTo>
                    <a:pt x="129" y="1"/>
                  </a:moveTo>
                  <a:lnTo>
                    <a:pt x="0" y="708"/>
                  </a:lnTo>
                  <a:lnTo>
                    <a:pt x="1286" y="772"/>
                  </a:lnTo>
                  <a:lnTo>
                    <a:pt x="1382" y="97"/>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4930200" y="3137550"/>
              <a:ext cx="26550" cy="17700"/>
            </a:xfrm>
            <a:custGeom>
              <a:rect b="b" l="l" r="r" t="t"/>
              <a:pathLst>
                <a:path extrusionOk="0" h="708" w="1062">
                  <a:moveTo>
                    <a:pt x="129" y="0"/>
                  </a:moveTo>
                  <a:lnTo>
                    <a:pt x="1" y="675"/>
                  </a:lnTo>
                  <a:lnTo>
                    <a:pt x="965" y="708"/>
                  </a:lnTo>
                  <a:lnTo>
                    <a:pt x="1062"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4911725" y="3238800"/>
              <a:ext cx="28950" cy="24950"/>
            </a:xfrm>
            <a:custGeom>
              <a:rect b="b" l="l" r="r" t="t"/>
              <a:pathLst>
                <a:path extrusionOk="0" h="998" w="1158">
                  <a:moveTo>
                    <a:pt x="161" y="1"/>
                  </a:moveTo>
                  <a:lnTo>
                    <a:pt x="0" y="901"/>
                  </a:lnTo>
                  <a:lnTo>
                    <a:pt x="1029" y="997"/>
                  </a:lnTo>
                  <a:lnTo>
                    <a:pt x="1158"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4963150" y="3171300"/>
              <a:ext cx="40200" cy="25750"/>
            </a:xfrm>
            <a:custGeom>
              <a:rect b="b" l="l" r="r" t="t"/>
              <a:pathLst>
                <a:path extrusionOk="0" h="1030" w="1608">
                  <a:moveTo>
                    <a:pt x="161" y="0"/>
                  </a:moveTo>
                  <a:lnTo>
                    <a:pt x="1" y="933"/>
                  </a:lnTo>
                  <a:lnTo>
                    <a:pt x="1447" y="1029"/>
                  </a:lnTo>
                  <a:lnTo>
                    <a:pt x="1608" y="65"/>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4895650" y="3055575"/>
              <a:ext cx="35375" cy="28950"/>
            </a:xfrm>
            <a:custGeom>
              <a:rect b="b" l="l" r="r" t="t"/>
              <a:pathLst>
                <a:path extrusionOk="0" h="1158" w="1415">
                  <a:moveTo>
                    <a:pt x="193" y="1"/>
                  </a:moveTo>
                  <a:lnTo>
                    <a:pt x="1" y="1094"/>
                  </a:lnTo>
                  <a:lnTo>
                    <a:pt x="1254" y="1158"/>
                  </a:lnTo>
                  <a:lnTo>
                    <a:pt x="1415" y="65"/>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942250" y="3058000"/>
              <a:ext cx="26550" cy="28150"/>
            </a:xfrm>
            <a:custGeom>
              <a:rect b="b" l="l" r="r" t="t"/>
              <a:pathLst>
                <a:path extrusionOk="0" h="1126" w="1062">
                  <a:moveTo>
                    <a:pt x="194" y="0"/>
                  </a:moveTo>
                  <a:lnTo>
                    <a:pt x="1" y="1061"/>
                  </a:lnTo>
                  <a:lnTo>
                    <a:pt x="901" y="1125"/>
                  </a:lnTo>
                  <a:lnTo>
                    <a:pt x="1062" y="64"/>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4889225" y="3098175"/>
              <a:ext cx="34575" cy="23325"/>
            </a:xfrm>
            <a:custGeom>
              <a:rect b="b" l="l" r="r" t="t"/>
              <a:pathLst>
                <a:path extrusionOk="0" h="933" w="1383">
                  <a:moveTo>
                    <a:pt x="129" y="0"/>
                  </a:moveTo>
                  <a:lnTo>
                    <a:pt x="0" y="836"/>
                  </a:lnTo>
                  <a:lnTo>
                    <a:pt x="1254" y="932"/>
                  </a:lnTo>
                  <a:lnTo>
                    <a:pt x="1383"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4923775" y="3169700"/>
              <a:ext cx="28150" cy="24125"/>
            </a:xfrm>
            <a:custGeom>
              <a:rect b="b" l="l" r="r" t="t"/>
              <a:pathLst>
                <a:path extrusionOk="0" h="965" w="1126">
                  <a:moveTo>
                    <a:pt x="161" y="0"/>
                  </a:moveTo>
                  <a:lnTo>
                    <a:pt x="1" y="900"/>
                  </a:lnTo>
                  <a:lnTo>
                    <a:pt x="965" y="964"/>
                  </a:lnTo>
                  <a:lnTo>
                    <a:pt x="1126"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4935825" y="3099775"/>
              <a:ext cx="26550" cy="24125"/>
            </a:xfrm>
            <a:custGeom>
              <a:rect b="b" l="l" r="r" t="t"/>
              <a:pathLst>
                <a:path extrusionOk="0" h="965" w="1062">
                  <a:moveTo>
                    <a:pt x="162" y="1"/>
                  </a:moveTo>
                  <a:lnTo>
                    <a:pt x="1" y="901"/>
                  </a:lnTo>
                  <a:lnTo>
                    <a:pt x="933" y="965"/>
                  </a:lnTo>
                  <a:lnTo>
                    <a:pt x="1062"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4952700" y="3241225"/>
              <a:ext cx="39400" cy="25725"/>
            </a:xfrm>
            <a:custGeom>
              <a:rect b="b" l="l" r="r" t="t"/>
              <a:pathLst>
                <a:path extrusionOk="0" h="1029" w="1576">
                  <a:moveTo>
                    <a:pt x="129" y="0"/>
                  </a:moveTo>
                  <a:lnTo>
                    <a:pt x="1" y="932"/>
                  </a:lnTo>
                  <a:lnTo>
                    <a:pt x="1415" y="1029"/>
                  </a:lnTo>
                  <a:lnTo>
                    <a:pt x="1576"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4817700" y="3270950"/>
              <a:ext cx="28150" cy="19300"/>
            </a:xfrm>
            <a:custGeom>
              <a:rect b="b" l="l" r="r" t="t"/>
              <a:pathLst>
                <a:path extrusionOk="0" h="772" w="1126">
                  <a:moveTo>
                    <a:pt x="129" y="0"/>
                  </a:moveTo>
                  <a:lnTo>
                    <a:pt x="1" y="740"/>
                  </a:lnTo>
                  <a:lnTo>
                    <a:pt x="997" y="772"/>
                  </a:lnTo>
                  <a:lnTo>
                    <a:pt x="1126" y="65"/>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4811275" y="3304700"/>
              <a:ext cx="28950" cy="22525"/>
            </a:xfrm>
            <a:custGeom>
              <a:rect b="b" l="l" r="r" t="t"/>
              <a:pathLst>
                <a:path extrusionOk="0" h="901" w="1158">
                  <a:moveTo>
                    <a:pt x="129" y="0"/>
                  </a:moveTo>
                  <a:lnTo>
                    <a:pt x="0" y="804"/>
                  </a:lnTo>
                  <a:lnTo>
                    <a:pt x="997" y="900"/>
                  </a:lnTo>
                  <a:lnTo>
                    <a:pt x="1158"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4804850" y="3340050"/>
              <a:ext cx="28950" cy="20125"/>
            </a:xfrm>
            <a:custGeom>
              <a:rect b="b" l="l" r="r" t="t"/>
              <a:pathLst>
                <a:path extrusionOk="0" h="805" w="1158">
                  <a:moveTo>
                    <a:pt x="129" y="1"/>
                  </a:moveTo>
                  <a:lnTo>
                    <a:pt x="0" y="740"/>
                  </a:lnTo>
                  <a:lnTo>
                    <a:pt x="1029" y="804"/>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4799225" y="3373800"/>
              <a:ext cx="28950" cy="22525"/>
            </a:xfrm>
            <a:custGeom>
              <a:rect b="b" l="l" r="r" t="t"/>
              <a:pathLst>
                <a:path extrusionOk="0" h="901" w="1158">
                  <a:moveTo>
                    <a:pt x="129" y="1"/>
                  </a:moveTo>
                  <a:lnTo>
                    <a:pt x="0" y="837"/>
                  </a:lnTo>
                  <a:lnTo>
                    <a:pt x="997" y="901"/>
                  </a:lnTo>
                  <a:lnTo>
                    <a:pt x="1157"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4823325" y="3234775"/>
              <a:ext cx="28950" cy="22525"/>
            </a:xfrm>
            <a:custGeom>
              <a:rect b="b" l="l" r="r" t="t"/>
              <a:pathLst>
                <a:path extrusionOk="0" h="901" w="1158">
                  <a:moveTo>
                    <a:pt x="129" y="1"/>
                  </a:moveTo>
                  <a:lnTo>
                    <a:pt x="1" y="837"/>
                  </a:lnTo>
                  <a:lnTo>
                    <a:pt x="1029" y="901"/>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4835375" y="3165675"/>
              <a:ext cx="29775" cy="21725"/>
            </a:xfrm>
            <a:custGeom>
              <a:rect b="b" l="l" r="r" t="t"/>
              <a:pathLst>
                <a:path extrusionOk="0" h="869" w="1191">
                  <a:moveTo>
                    <a:pt x="129" y="0"/>
                  </a:moveTo>
                  <a:lnTo>
                    <a:pt x="1" y="804"/>
                  </a:lnTo>
                  <a:lnTo>
                    <a:pt x="1029" y="868"/>
                  </a:lnTo>
                  <a:lnTo>
                    <a:pt x="1190" y="33"/>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4847425" y="3095750"/>
              <a:ext cx="29775" cy="22525"/>
            </a:xfrm>
            <a:custGeom>
              <a:rect b="b" l="l" r="r" t="t"/>
              <a:pathLst>
                <a:path extrusionOk="0" h="901" w="1191">
                  <a:moveTo>
                    <a:pt x="162" y="1"/>
                  </a:moveTo>
                  <a:lnTo>
                    <a:pt x="1" y="804"/>
                  </a:lnTo>
                  <a:lnTo>
                    <a:pt x="1062" y="901"/>
                  </a:lnTo>
                  <a:lnTo>
                    <a:pt x="1190" y="65"/>
                  </a:ln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829750" y="3201025"/>
              <a:ext cx="28950" cy="20125"/>
            </a:xfrm>
            <a:custGeom>
              <a:rect b="b" l="l" r="r" t="t"/>
              <a:pathLst>
                <a:path extrusionOk="0" h="805" w="1158">
                  <a:moveTo>
                    <a:pt x="129" y="1"/>
                  </a:moveTo>
                  <a:lnTo>
                    <a:pt x="1" y="740"/>
                  </a:lnTo>
                  <a:lnTo>
                    <a:pt x="1029" y="804"/>
                  </a:lnTo>
                  <a:lnTo>
                    <a:pt x="1158"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841800" y="3131125"/>
              <a:ext cx="28975" cy="20100"/>
            </a:xfrm>
            <a:custGeom>
              <a:rect b="b" l="l" r="r" t="t"/>
              <a:pathLst>
                <a:path extrusionOk="0" h="804" w="1159">
                  <a:moveTo>
                    <a:pt x="129" y="0"/>
                  </a:moveTo>
                  <a:lnTo>
                    <a:pt x="1" y="772"/>
                  </a:lnTo>
                  <a:lnTo>
                    <a:pt x="1030" y="804"/>
                  </a:lnTo>
                  <a:lnTo>
                    <a:pt x="115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974400" y="3102200"/>
              <a:ext cx="40200" cy="24925"/>
            </a:xfrm>
            <a:custGeom>
              <a:rect b="b" l="l" r="r" t="t"/>
              <a:pathLst>
                <a:path extrusionOk="0" h="997" w="1608">
                  <a:moveTo>
                    <a:pt x="129" y="0"/>
                  </a:moveTo>
                  <a:lnTo>
                    <a:pt x="1" y="900"/>
                  </a:lnTo>
                  <a:lnTo>
                    <a:pt x="1447" y="996"/>
                  </a:lnTo>
                  <a:lnTo>
                    <a:pt x="1608"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791175" y="3409975"/>
              <a:ext cx="30575" cy="30550"/>
            </a:xfrm>
            <a:custGeom>
              <a:rect b="b" l="l" r="r" t="t"/>
              <a:pathLst>
                <a:path extrusionOk="0" h="1222" w="1223">
                  <a:moveTo>
                    <a:pt x="194" y="0"/>
                  </a:moveTo>
                  <a:lnTo>
                    <a:pt x="1" y="1125"/>
                  </a:lnTo>
                  <a:lnTo>
                    <a:pt x="997" y="1222"/>
                  </a:lnTo>
                  <a:lnTo>
                    <a:pt x="1222"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958325" y="3209875"/>
              <a:ext cx="38600" cy="17700"/>
            </a:xfrm>
            <a:custGeom>
              <a:rect b="b" l="l" r="r" t="t"/>
              <a:pathLst>
                <a:path extrusionOk="0" h="708" w="1544">
                  <a:moveTo>
                    <a:pt x="97" y="0"/>
                  </a:moveTo>
                  <a:lnTo>
                    <a:pt x="1" y="643"/>
                  </a:lnTo>
                  <a:lnTo>
                    <a:pt x="1447" y="708"/>
                  </a:lnTo>
                  <a:lnTo>
                    <a:pt x="1544" y="97"/>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936625" y="3349700"/>
              <a:ext cx="37000" cy="16900"/>
            </a:xfrm>
            <a:custGeom>
              <a:rect b="b" l="l" r="r" t="t"/>
              <a:pathLst>
                <a:path extrusionOk="0" h="676" w="1480">
                  <a:moveTo>
                    <a:pt x="97" y="1"/>
                  </a:moveTo>
                  <a:lnTo>
                    <a:pt x="1" y="611"/>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947875" y="3279775"/>
              <a:ext cx="37000" cy="16900"/>
            </a:xfrm>
            <a:custGeom>
              <a:rect b="b" l="l" r="r" t="t"/>
              <a:pathLst>
                <a:path extrusionOk="0" h="676" w="1480">
                  <a:moveTo>
                    <a:pt x="97" y="1"/>
                  </a:moveTo>
                  <a:lnTo>
                    <a:pt x="1" y="612"/>
                  </a:lnTo>
                  <a:lnTo>
                    <a:pt x="1383" y="676"/>
                  </a:lnTo>
                  <a:lnTo>
                    <a:pt x="1480"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906100" y="3276575"/>
              <a:ext cx="28950" cy="17700"/>
            </a:xfrm>
            <a:custGeom>
              <a:rect b="b" l="l" r="r" t="t"/>
              <a:pathLst>
                <a:path extrusionOk="0" h="708" w="1158">
                  <a:moveTo>
                    <a:pt x="129" y="0"/>
                  </a:moveTo>
                  <a:lnTo>
                    <a:pt x="0" y="675"/>
                  </a:lnTo>
                  <a:lnTo>
                    <a:pt x="1061" y="708"/>
                  </a:lnTo>
                  <a:lnTo>
                    <a:pt x="1158"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931000" y="3380250"/>
              <a:ext cx="37800" cy="25725"/>
            </a:xfrm>
            <a:custGeom>
              <a:rect b="b" l="l" r="r" t="t"/>
              <a:pathLst>
                <a:path extrusionOk="0" h="1029" w="1512">
                  <a:moveTo>
                    <a:pt x="129" y="0"/>
                  </a:moveTo>
                  <a:lnTo>
                    <a:pt x="1" y="964"/>
                  </a:lnTo>
                  <a:lnTo>
                    <a:pt x="1351" y="1029"/>
                  </a:lnTo>
                  <a:lnTo>
                    <a:pt x="1512" y="64"/>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923775" y="3418800"/>
              <a:ext cx="38600" cy="36200"/>
            </a:xfrm>
            <a:custGeom>
              <a:rect b="b" l="l" r="r" t="t"/>
              <a:pathLst>
                <a:path extrusionOk="0" h="1448" w="1544">
                  <a:moveTo>
                    <a:pt x="193" y="1"/>
                  </a:moveTo>
                  <a:lnTo>
                    <a:pt x="1" y="1319"/>
                  </a:lnTo>
                  <a:lnTo>
                    <a:pt x="1319" y="1447"/>
                  </a:lnTo>
                  <a:lnTo>
                    <a:pt x="1544" y="97"/>
                  </a:lnTo>
                  <a:lnTo>
                    <a:pt x="1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876375" y="3167275"/>
              <a:ext cx="35375" cy="23325"/>
            </a:xfrm>
            <a:custGeom>
              <a:rect b="b" l="l" r="r" t="t"/>
              <a:pathLst>
                <a:path extrusionOk="0" h="933" w="1415">
                  <a:moveTo>
                    <a:pt x="161" y="1"/>
                  </a:moveTo>
                  <a:lnTo>
                    <a:pt x="0" y="869"/>
                  </a:lnTo>
                  <a:lnTo>
                    <a:pt x="1286" y="933"/>
                  </a:lnTo>
                  <a:lnTo>
                    <a:pt x="141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853875" y="3053975"/>
              <a:ext cx="31350" cy="28150"/>
            </a:xfrm>
            <a:custGeom>
              <a:rect b="b" l="l" r="r" t="t"/>
              <a:pathLst>
                <a:path extrusionOk="0" h="1126" w="1254">
                  <a:moveTo>
                    <a:pt x="193" y="0"/>
                  </a:moveTo>
                  <a:lnTo>
                    <a:pt x="0" y="1061"/>
                  </a:lnTo>
                  <a:lnTo>
                    <a:pt x="1061" y="1125"/>
                  </a:lnTo>
                  <a:lnTo>
                    <a:pt x="1254" y="32"/>
                  </a:lnTo>
                  <a:lnTo>
                    <a:pt x="1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969575" y="3139950"/>
              <a:ext cx="38600" cy="17700"/>
            </a:xfrm>
            <a:custGeom>
              <a:rect b="b" l="l" r="r" t="t"/>
              <a:pathLst>
                <a:path extrusionOk="0" h="708" w="1544">
                  <a:moveTo>
                    <a:pt x="97" y="1"/>
                  </a:moveTo>
                  <a:lnTo>
                    <a:pt x="1" y="644"/>
                  </a:lnTo>
                  <a:lnTo>
                    <a:pt x="1447" y="708"/>
                  </a:lnTo>
                  <a:lnTo>
                    <a:pt x="1544" y="97"/>
                  </a:lnTo>
                  <a:lnTo>
                    <a:pt x="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980025" y="3060400"/>
              <a:ext cx="41025" cy="28150"/>
            </a:xfrm>
            <a:custGeom>
              <a:rect b="b" l="l" r="r" t="t"/>
              <a:pathLst>
                <a:path extrusionOk="0" h="1126" w="1641">
                  <a:moveTo>
                    <a:pt x="194" y="0"/>
                  </a:moveTo>
                  <a:lnTo>
                    <a:pt x="1" y="1061"/>
                  </a:lnTo>
                  <a:lnTo>
                    <a:pt x="1479" y="1126"/>
                  </a:lnTo>
                  <a:lnTo>
                    <a:pt x="1640" y="65"/>
                  </a:lnTo>
                  <a:lnTo>
                    <a:pt x="1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899675" y="3308725"/>
              <a:ext cx="30550" cy="24125"/>
            </a:xfrm>
            <a:custGeom>
              <a:rect b="b" l="l" r="r" t="t"/>
              <a:pathLst>
                <a:path extrusionOk="0" h="965" w="1222">
                  <a:moveTo>
                    <a:pt x="161" y="0"/>
                  </a:moveTo>
                  <a:lnTo>
                    <a:pt x="0" y="900"/>
                  </a:lnTo>
                  <a:lnTo>
                    <a:pt x="1061" y="964"/>
                  </a:lnTo>
                  <a:lnTo>
                    <a:pt x="1222"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852250" y="3306300"/>
              <a:ext cx="35400" cy="24150"/>
            </a:xfrm>
            <a:custGeom>
              <a:rect b="b" l="l" r="r" t="t"/>
              <a:pathLst>
                <a:path extrusionOk="0" h="966" w="1416">
                  <a:moveTo>
                    <a:pt x="129" y="1"/>
                  </a:moveTo>
                  <a:lnTo>
                    <a:pt x="1" y="869"/>
                  </a:lnTo>
                  <a:lnTo>
                    <a:pt x="1287" y="965"/>
                  </a:lnTo>
                  <a:lnTo>
                    <a:pt x="1415"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894050" y="3346475"/>
              <a:ext cx="29750" cy="17725"/>
            </a:xfrm>
            <a:custGeom>
              <a:rect b="b" l="l" r="r" t="t"/>
              <a:pathLst>
                <a:path extrusionOk="0" h="709" w="1190">
                  <a:moveTo>
                    <a:pt x="129" y="1"/>
                  </a:moveTo>
                  <a:lnTo>
                    <a:pt x="0" y="644"/>
                  </a:lnTo>
                  <a:lnTo>
                    <a:pt x="1093" y="708"/>
                  </a:lnTo>
                  <a:lnTo>
                    <a:pt x="1190" y="65"/>
                  </a:lnTo>
                  <a:lnTo>
                    <a:pt x="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887625" y="3377825"/>
              <a:ext cx="31350" cy="24950"/>
            </a:xfrm>
            <a:custGeom>
              <a:rect b="b" l="l" r="r" t="t"/>
              <a:pathLst>
                <a:path extrusionOk="0" h="998" w="1254">
                  <a:moveTo>
                    <a:pt x="161" y="1"/>
                  </a:moveTo>
                  <a:lnTo>
                    <a:pt x="0" y="933"/>
                  </a:lnTo>
                  <a:lnTo>
                    <a:pt x="1125" y="997"/>
                  </a:lnTo>
                  <a:lnTo>
                    <a:pt x="1254" y="65"/>
                  </a:lnTo>
                  <a:lnTo>
                    <a:pt x="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839400" y="3376225"/>
              <a:ext cx="37000" cy="23325"/>
            </a:xfrm>
            <a:custGeom>
              <a:rect b="b" l="l" r="r" t="t"/>
              <a:pathLst>
                <a:path extrusionOk="0" h="933" w="1480">
                  <a:moveTo>
                    <a:pt x="161" y="0"/>
                  </a:moveTo>
                  <a:lnTo>
                    <a:pt x="0" y="868"/>
                  </a:lnTo>
                  <a:lnTo>
                    <a:pt x="1318" y="932"/>
                  </a:lnTo>
                  <a:lnTo>
                    <a:pt x="1479" y="32"/>
                  </a:lnTo>
                  <a:lnTo>
                    <a:pt x="1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845825" y="3343275"/>
              <a:ext cx="35375" cy="18500"/>
            </a:xfrm>
            <a:custGeom>
              <a:rect b="b" l="l" r="r" t="t"/>
              <a:pathLst>
                <a:path extrusionOk="0" h="740" w="1415">
                  <a:moveTo>
                    <a:pt x="129" y="0"/>
                  </a:moveTo>
                  <a:lnTo>
                    <a:pt x="1" y="708"/>
                  </a:lnTo>
                  <a:lnTo>
                    <a:pt x="1319" y="740"/>
                  </a:lnTo>
                  <a:lnTo>
                    <a:pt x="1415"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858675" y="3273350"/>
              <a:ext cx="34600" cy="19325"/>
            </a:xfrm>
            <a:custGeom>
              <a:rect b="b" l="l" r="r" t="t"/>
              <a:pathLst>
                <a:path extrusionOk="0" h="773" w="1384">
                  <a:moveTo>
                    <a:pt x="130" y="1"/>
                  </a:moveTo>
                  <a:lnTo>
                    <a:pt x="1" y="708"/>
                  </a:lnTo>
                  <a:lnTo>
                    <a:pt x="1287" y="772"/>
                  </a:lnTo>
                  <a:lnTo>
                    <a:pt x="1383" y="97"/>
                  </a:lnTo>
                  <a:lnTo>
                    <a:pt x="1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831375" y="3413175"/>
              <a:ext cx="37775" cy="32175"/>
            </a:xfrm>
            <a:custGeom>
              <a:rect b="b" l="l" r="r" t="t"/>
              <a:pathLst>
                <a:path extrusionOk="0" h="1287" w="1511">
                  <a:moveTo>
                    <a:pt x="225" y="1"/>
                  </a:moveTo>
                  <a:lnTo>
                    <a:pt x="0" y="1158"/>
                  </a:lnTo>
                  <a:lnTo>
                    <a:pt x="1318" y="1287"/>
                  </a:lnTo>
                  <a:lnTo>
                    <a:pt x="1511" y="6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879575" y="3416400"/>
              <a:ext cx="33775" cy="33775"/>
            </a:xfrm>
            <a:custGeom>
              <a:rect b="b" l="l" r="r" t="t"/>
              <a:pathLst>
                <a:path extrusionOk="0" h="1351" w="1351">
                  <a:moveTo>
                    <a:pt x="226" y="1"/>
                  </a:moveTo>
                  <a:lnTo>
                    <a:pt x="1" y="1222"/>
                  </a:lnTo>
                  <a:lnTo>
                    <a:pt x="1126" y="1351"/>
                  </a:lnTo>
                  <a:lnTo>
                    <a:pt x="1351" y="65"/>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870750" y="3203450"/>
              <a:ext cx="34575" cy="20100"/>
            </a:xfrm>
            <a:custGeom>
              <a:rect b="b" l="l" r="r" t="t"/>
              <a:pathLst>
                <a:path extrusionOk="0" h="804" w="1383">
                  <a:moveTo>
                    <a:pt x="129" y="0"/>
                  </a:moveTo>
                  <a:lnTo>
                    <a:pt x="0" y="740"/>
                  </a:lnTo>
                  <a:lnTo>
                    <a:pt x="1286" y="804"/>
                  </a:lnTo>
                  <a:lnTo>
                    <a:pt x="1382" y="97"/>
                  </a:lnTo>
                  <a:lnTo>
                    <a:pt x="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864300" y="3237200"/>
              <a:ext cx="35400" cy="23325"/>
            </a:xfrm>
            <a:custGeom>
              <a:rect b="b" l="l" r="r" t="t"/>
              <a:pathLst>
                <a:path extrusionOk="0" h="933" w="1416">
                  <a:moveTo>
                    <a:pt x="162" y="0"/>
                  </a:moveTo>
                  <a:lnTo>
                    <a:pt x="1" y="836"/>
                  </a:lnTo>
                  <a:lnTo>
                    <a:pt x="1287" y="932"/>
                  </a:lnTo>
                  <a:lnTo>
                    <a:pt x="1415" y="65"/>
                  </a:lnTo>
                  <a:lnTo>
                    <a:pt x="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632075" y="3320775"/>
              <a:ext cx="1076050" cy="688400"/>
            </a:xfrm>
            <a:custGeom>
              <a:rect b="b" l="l" r="r" t="t"/>
              <a:pathLst>
                <a:path extrusionOk="0" h="27536" w="43042">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625650" y="3314225"/>
              <a:ext cx="1072825" cy="701700"/>
            </a:xfrm>
            <a:custGeom>
              <a:rect b="b" l="l" r="r" t="t"/>
              <a:pathLst>
                <a:path extrusionOk="0" h="28068" w="42913">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632075" y="3436975"/>
              <a:ext cx="252350" cy="170700"/>
            </a:xfrm>
            <a:custGeom>
              <a:rect b="b" l="l" r="r" t="t"/>
              <a:pathLst>
                <a:path extrusionOk="0" h="6828" w="10094">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625650" y="3430050"/>
              <a:ext cx="265200" cy="184275"/>
            </a:xfrm>
            <a:custGeom>
              <a:rect b="b" l="l" r="r" t="t"/>
              <a:pathLst>
                <a:path extrusionOk="0" h="7371" w="10608">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rect b="b" l="l" r="r" t="t"/>
              <a:pathLst>
                <a:path extrusionOk="0" h="157395" w="223821">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1144875" y="238125"/>
              <a:ext cx="5235975" cy="3934625"/>
            </a:xfrm>
            <a:custGeom>
              <a:rect b="b" l="l" r="r" t="t"/>
              <a:pathLst>
                <a:path extrusionOk="0" h="157385" w="209439">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2809475" y="4833575"/>
              <a:ext cx="2029700" cy="639625"/>
            </a:xfrm>
            <a:custGeom>
              <a:rect b="b" l="l" r="r" t="t"/>
              <a:pathLst>
                <a:path extrusionOk="0" h="25585" w="81188">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2061750" y="1360175"/>
              <a:ext cx="3403150" cy="1928050"/>
            </a:xfrm>
            <a:custGeom>
              <a:rect b="b" l="l" r="r" t="t"/>
              <a:pathLst>
                <a:path extrusionOk="0" h="77122" w="136126">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2053425" y="1352775"/>
              <a:ext cx="3418875" cy="1942850"/>
            </a:xfrm>
            <a:custGeom>
              <a:rect b="b" l="l" r="r" t="t"/>
              <a:pathLst>
                <a:path extrusionOk="0" h="77714" w="136755">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2028475" y="3650500"/>
              <a:ext cx="3505750" cy="644250"/>
            </a:xfrm>
            <a:custGeom>
              <a:rect b="b" l="l" r="r" t="t"/>
              <a:pathLst>
                <a:path extrusionOk="0" h="25770" w="140230">
                  <a:moveTo>
                    <a:pt x="0" y="1"/>
                  </a:moveTo>
                  <a:lnTo>
                    <a:pt x="0" y="25769"/>
                  </a:lnTo>
                  <a:lnTo>
                    <a:pt x="140230" y="25769"/>
                  </a:lnTo>
                  <a:lnTo>
                    <a:pt x="140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2021075" y="3643125"/>
              <a:ext cx="3521475" cy="659025"/>
            </a:xfrm>
            <a:custGeom>
              <a:rect b="b" l="l" r="r" t="t"/>
              <a:pathLst>
                <a:path extrusionOk="0" h="26361" w="140859">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3464775" y="920225"/>
              <a:ext cx="596175" cy="1592525"/>
            </a:xfrm>
            <a:custGeom>
              <a:rect b="b" l="l" r="r" t="t"/>
              <a:pathLst>
                <a:path extrusionOk="0" h="63701" w="23847">
                  <a:moveTo>
                    <a:pt x="0" y="0"/>
                  </a:moveTo>
                  <a:lnTo>
                    <a:pt x="0" y="63701"/>
                  </a:lnTo>
                  <a:lnTo>
                    <a:pt x="23847" y="63701"/>
                  </a:lnTo>
                  <a:lnTo>
                    <a:pt x="238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3457375" y="912825"/>
              <a:ext cx="611900" cy="1607325"/>
            </a:xfrm>
            <a:custGeom>
              <a:rect b="b" l="l" r="r" t="t"/>
              <a:pathLst>
                <a:path extrusionOk="0" h="64293" w="24476">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3464775" y="920225"/>
              <a:ext cx="596175" cy="1349450"/>
            </a:xfrm>
            <a:custGeom>
              <a:rect b="b" l="l" r="r" t="t"/>
              <a:pathLst>
                <a:path extrusionOk="0" h="53978" w="23847">
                  <a:moveTo>
                    <a:pt x="0" y="0"/>
                  </a:moveTo>
                  <a:lnTo>
                    <a:pt x="0" y="53978"/>
                  </a:lnTo>
                  <a:lnTo>
                    <a:pt x="23847" y="53978"/>
                  </a:lnTo>
                  <a:lnTo>
                    <a:pt x="238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3457375" y="912825"/>
              <a:ext cx="611900" cy="1365175"/>
            </a:xfrm>
            <a:custGeom>
              <a:rect b="b" l="l" r="r" t="t"/>
              <a:pathLst>
                <a:path extrusionOk="0" h="54607" w="24476">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2712425" y="920225"/>
              <a:ext cx="2101800" cy="1269975"/>
            </a:xfrm>
            <a:custGeom>
              <a:rect b="b" l="l" r="r" t="t"/>
              <a:pathLst>
                <a:path extrusionOk="0" h="50799" w="84072">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2705025" y="912825"/>
              <a:ext cx="2116600" cy="1284750"/>
            </a:xfrm>
            <a:custGeom>
              <a:rect b="b" l="l" r="r" t="t"/>
              <a:pathLst>
                <a:path extrusionOk="0" h="51390" w="84664">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2535900" y="774200"/>
              <a:ext cx="2453925" cy="1269025"/>
            </a:xfrm>
            <a:custGeom>
              <a:rect b="b" l="l" r="r" t="t"/>
              <a:pathLst>
                <a:path extrusionOk="0" h="50761" w="98157">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2528500" y="765875"/>
              <a:ext cx="2469650" cy="1284750"/>
            </a:xfrm>
            <a:custGeom>
              <a:rect b="b" l="l" r="r" t="t"/>
              <a:pathLst>
                <a:path extrusionOk="0" h="51390" w="98786">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2673600" y="862000"/>
              <a:ext cx="2179450" cy="1093425"/>
            </a:xfrm>
            <a:custGeom>
              <a:rect b="b" l="l" r="r" t="t"/>
              <a:pathLst>
                <a:path extrusionOk="0" h="43737" w="87178">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2665275" y="853675"/>
              <a:ext cx="2196100" cy="1109150"/>
            </a:xfrm>
            <a:custGeom>
              <a:rect b="b" l="l" r="r" t="t"/>
              <a:pathLst>
                <a:path extrusionOk="0" h="44366" w="87844">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4701450" y="975675"/>
              <a:ext cx="62875" cy="15750"/>
            </a:xfrm>
            <a:custGeom>
              <a:rect b="b" l="l" r="r" t="t"/>
              <a:pathLst>
                <a:path extrusionOk="0" h="630" w="2515">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4382575" y="975675"/>
              <a:ext cx="274525" cy="15750"/>
            </a:xfrm>
            <a:custGeom>
              <a:rect b="b" l="l" r="r" t="t"/>
              <a:pathLst>
                <a:path extrusionOk="0" h="630" w="10981">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640375" y="975675"/>
              <a:ext cx="672900" cy="15750"/>
            </a:xfrm>
            <a:custGeom>
              <a:rect b="b" l="l" r="r" t="t"/>
              <a:pathLst>
                <a:path extrusionOk="0" h="630" w="26916">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2927775" y="975675"/>
              <a:ext cx="664575" cy="15750"/>
            </a:xfrm>
            <a:custGeom>
              <a:rect b="b" l="l" r="r" t="t"/>
              <a:pathLst>
                <a:path extrusionOk="0" h="630" w="26583">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2762325" y="975675"/>
              <a:ext cx="87850" cy="15750"/>
            </a:xfrm>
            <a:custGeom>
              <a:rect b="b" l="l" r="r" t="t"/>
              <a:pathLst>
                <a:path extrusionOk="0" h="630" w="3514">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4518425" y="1107850"/>
              <a:ext cx="245900" cy="14800"/>
            </a:xfrm>
            <a:custGeom>
              <a:rect b="b" l="l" r="r" t="t"/>
              <a:pathLst>
                <a:path extrusionOk="0" h="592" w="9836">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946325" y="1107850"/>
              <a:ext cx="537025" cy="14800"/>
            </a:xfrm>
            <a:custGeom>
              <a:rect b="b" l="l" r="r" t="t"/>
              <a:pathLst>
                <a:path extrusionOk="0" h="592" w="21481">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805825" y="1107850"/>
              <a:ext cx="83200" cy="14800"/>
            </a:xfrm>
            <a:custGeom>
              <a:rect b="b" l="l" r="r" t="t"/>
              <a:pathLst>
                <a:path extrusionOk="0" h="592" w="3328">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653325" y="1107850"/>
              <a:ext cx="125725" cy="14800"/>
            </a:xfrm>
            <a:custGeom>
              <a:rect b="b" l="l" r="r" t="t"/>
              <a:pathLst>
                <a:path extrusionOk="0" h="592" w="5029">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131125" y="1107850"/>
              <a:ext cx="490800" cy="14800"/>
            </a:xfrm>
            <a:custGeom>
              <a:rect b="b" l="l" r="r" t="t"/>
              <a:pathLst>
                <a:path extrusionOk="0" h="592" w="19632">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2762325" y="1107850"/>
              <a:ext cx="320750" cy="14800"/>
            </a:xfrm>
            <a:custGeom>
              <a:rect b="b" l="l" r="r" t="t"/>
              <a:pathLst>
                <a:path extrusionOk="0" h="592" w="1283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4696825" y="1239100"/>
              <a:ext cx="67500" cy="15725"/>
            </a:xfrm>
            <a:custGeom>
              <a:rect b="b" l="l" r="r" t="t"/>
              <a:pathLst>
                <a:path extrusionOk="0" h="629" w="270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585850" y="1239100"/>
              <a:ext cx="1058300" cy="15725"/>
            </a:xfrm>
            <a:custGeom>
              <a:rect b="b" l="l" r="r" t="t"/>
              <a:pathLst>
                <a:path extrusionOk="0" h="629" w="42332">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27050" y="1239100"/>
              <a:ext cx="201525" cy="15725"/>
            </a:xfrm>
            <a:custGeom>
              <a:rect b="b" l="l" r="r" t="t"/>
              <a:pathLst>
                <a:path extrusionOk="0" h="629" w="8061">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2762325" y="1239100"/>
              <a:ext cx="448300" cy="15725"/>
            </a:xfrm>
            <a:custGeom>
              <a:rect b="b" l="l" r="r" t="t"/>
              <a:pathLst>
                <a:path extrusionOk="0" h="629" w="17932">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4650600" y="1371275"/>
              <a:ext cx="113725" cy="15725"/>
            </a:xfrm>
            <a:custGeom>
              <a:rect b="b" l="l" r="r" t="t"/>
              <a:pathLst>
                <a:path extrusionOk="0" h="629" w="4549">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4408450" y="1371275"/>
              <a:ext cx="134050" cy="15725"/>
            </a:xfrm>
            <a:custGeom>
              <a:rect b="b" l="l" r="r" t="t"/>
              <a:pathLst>
                <a:path extrusionOk="0" h="629" w="5362">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4238375" y="1371275"/>
              <a:ext cx="125725" cy="15725"/>
            </a:xfrm>
            <a:custGeom>
              <a:rect b="b" l="l" r="r" t="t"/>
              <a:pathLst>
                <a:path extrusionOk="0" h="629" w="5029">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4005475" y="1371275"/>
              <a:ext cx="184875" cy="15725"/>
            </a:xfrm>
            <a:custGeom>
              <a:rect b="b" l="l" r="r" t="t"/>
              <a:pathLst>
                <a:path extrusionOk="0" h="629" w="7395">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823400" y="1371275"/>
              <a:ext cx="146975" cy="15725"/>
            </a:xfrm>
            <a:custGeom>
              <a:rect b="b" l="l" r="r" t="t"/>
              <a:pathLst>
                <a:path extrusionOk="0" h="629" w="5879">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704150" y="1371275"/>
              <a:ext cx="96150" cy="15725"/>
            </a:xfrm>
            <a:custGeom>
              <a:rect b="b" l="l" r="r" t="t"/>
              <a:pathLst>
                <a:path extrusionOk="0" h="629" w="3846">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148675" y="1371275"/>
              <a:ext cx="524075" cy="15725"/>
            </a:xfrm>
            <a:custGeom>
              <a:rect b="b" l="l" r="r" t="t"/>
              <a:pathLst>
                <a:path extrusionOk="0" h="629" w="20963">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762325" y="1371275"/>
              <a:ext cx="359575" cy="15725"/>
            </a:xfrm>
            <a:custGeom>
              <a:rect b="b" l="l" r="r" t="t"/>
              <a:pathLst>
                <a:path extrusionOk="0" h="629" w="14383">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853900" y="1569975"/>
              <a:ext cx="158075" cy="15750"/>
            </a:xfrm>
            <a:custGeom>
              <a:rect b="b" l="l" r="r" t="t"/>
              <a:pathLst>
                <a:path extrusionOk="0" h="630" w="6323">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498050" y="1569975"/>
              <a:ext cx="340150" cy="15750"/>
            </a:xfrm>
            <a:custGeom>
              <a:rect b="b" l="l" r="r" t="t"/>
              <a:pathLst>
                <a:path extrusionOk="0" h="630" w="13606">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411175" y="1569975"/>
              <a:ext cx="57325" cy="15750"/>
            </a:xfrm>
            <a:custGeom>
              <a:rect b="b" l="l" r="r" t="t"/>
              <a:pathLst>
                <a:path extrusionOk="0" h="630" w="2293">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315975" y="1569975"/>
              <a:ext cx="84125" cy="15750"/>
            </a:xfrm>
            <a:custGeom>
              <a:rect b="b" l="l" r="r" t="t"/>
              <a:pathLst>
                <a:path extrusionOk="0" h="630" w="3365">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991550" y="1569975"/>
              <a:ext cx="310575" cy="15750"/>
            </a:xfrm>
            <a:custGeom>
              <a:rect b="b" l="l" r="r" t="t"/>
              <a:pathLst>
                <a:path extrusionOk="0" h="630" w="12423">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762325" y="1569975"/>
              <a:ext cx="205225" cy="15750"/>
            </a:xfrm>
            <a:custGeom>
              <a:rect b="b" l="l" r="r" t="t"/>
              <a:pathLst>
                <a:path extrusionOk="0" h="630" w="8209">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964800" y="1702150"/>
              <a:ext cx="47175" cy="14825"/>
            </a:xfrm>
            <a:custGeom>
              <a:rect b="b" l="l" r="r" t="t"/>
              <a:pathLst>
                <a:path extrusionOk="0" h="593" w="1887">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273450" y="1702150"/>
              <a:ext cx="664575" cy="14825"/>
            </a:xfrm>
            <a:custGeom>
              <a:rect b="b" l="l" r="r" t="t"/>
              <a:pathLst>
                <a:path extrusionOk="0" h="593" w="26583">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112625" y="1702150"/>
              <a:ext cx="132200" cy="14825"/>
            </a:xfrm>
            <a:custGeom>
              <a:rect b="b" l="l" r="r" t="t"/>
              <a:pathLst>
                <a:path extrusionOk="0" h="593" w="5288">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762325" y="1702150"/>
              <a:ext cx="284700" cy="14825"/>
            </a:xfrm>
            <a:custGeom>
              <a:rect b="b" l="l" r="r" t="t"/>
              <a:pathLst>
                <a:path extrusionOk="0" h="593" w="11388">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936150" y="1833400"/>
              <a:ext cx="75825" cy="15725"/>
            </a:xfrm>
            <a:custGeom>
              <a:rect b="b" l="l" r="r" t="t"/>
              <a:pathLst>
                <a:path extrusionOk="0" h="629" w="3033">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785500" y="1833400"/>
              <a:ext cx="88750" cy="15725"/>
            </a:xfrm>
            <a:custGeom>
              <a:rect b="b" l="l" r="r" t="t"/>
              <a:pathLst>
                <a:path extrusionOk="0" h="629" w="355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80125" y="1833400"/>
              <a:ext cx="84125" cy="15725"/>
            </a:xfrm>
            <a:custGeom>
              <a:rect b="b" l="l" r="r" t="t"/>
              <a:pathLst>
                <a:path extrusionOk="0" h="629" w="3365">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535025" y="1833400"/>
              <a:ext cx="121100" cy="15725"/>
            </a:xfrm>
            <a:custGeom>
              <a:rect b="b" l="l" r="r" t="t"/>
              <a:pathLst>
                <a:path extrusionOk="0" h="629" w="4844">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421325" y="1833400"/>
              <a:ext cx="97075" cy="15725"/>
            </a:xfrm>
            <a:custGeom>
              <a:rect b="b" l="l" r="r" t="t"/>
              <a:pathLst>
                <a:path extrusionOk="0" h="629" w="3883">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347400" y="1833400"/>
              <a:ext cx="65650" cy="15725"/>
            </a:xfrm>
            <a:custGeom>
              <a:rect b="b" l="l" r="r" t="t"/>
              <a:pathLst>
                <a:path extrusionOk="0" h="629" w="2626">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002650" y="1833400"/>
              <a:ext cx="331825" cy="15725"/>
            </a:xfrm>
            <a:custGeom>
              <a:rect b="b" l="l" r="r" t="t"/>
              <a:pathLst>
                <a:path extrusionOk="0" h="629" w="13273">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762325" y="1833400"/>
              <a:ext cx="229250" cy="15725"/>
            </a:xfrm>
            <a:custGeom>
              <a:rect b="b" l="l" r="r" t="t"/>
              <a:pathLst>
                <a:path extrusionOk="0" h="629" w="917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26350" y="2067250"/>
              <a:ext cx="73025" cy="73025"/>
            </a:xfrm>
            <a:custGeom>
              <a:rect b="b" l="l" r="r" t="t"/>
              <a:pathLst>
                <a:path extrusionOk="0" h="2921" w="2921">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18950" y="2058925"/>
              <a:ext cx="88750" cy="88750"/>
            </a:xfrm>
            <a:custGeom>
              <a:rect b="b" l="l" r="r" t="t"/>
              <a:pathLst>
                <a:path extrusionOk="0" h="3550" w="355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028475" y="3650500"/>
              <a:ext cx="3505750" cy="189500"/>
            </a:xfrm>
            <a:custGeom>
              <a:rect b="b" l="l" r="r" t="t"/>
              <a:pathLst>
                <a:path extrusionOk="0" h="7580" w="140230">
                  <a:moveTo>
                    <a:pt x="0" y="1"/>
                  </a:moveTo>
                  <a:lnTo>
                    <a:pt x="0" y="7580"/>
                  </a:lnTo>
                  <a:lnTo>
                    <a:pt x="140230" y="7580"/>
                  </a:lnTo>
                  <a:lnTo>
                    <a:pt x="140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021075" y="3643125"/>
              <a:ext cx="3521475" cy="204275"/>
            </a:xfrm>
            <a:custGeom>
              <a:rect b="b" l="l" r="r" t="t"/>
              <a:pathLst>
                <a:path extrusionOk="0" h="8171" w="140859">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1668925" y="2418450"/>
              <a:ext cx="4230400" cy="734825"/>
            </a:xfrm>
            <a:custGeom>
              <a:rect b="b" l="l" r="r" t="t"/>
              <a:pathLst>
                <a:path extrusionOk="0" h="29393" w="169216">
                  <a:moveTo>
                    <a:pt x="52647" y="1"/>
                  </a:moveTo>
                  <a:lnTo>
                    <a:pt x="1" y="15085"/>
                  </a:lnTo>
                  <a:lnTo>
                    <a:pt x="6027" y="29393"/>
                  </a:lnTo>
                  <a:lnTo>
                    <a:pt x="163189" y="29393"/>
                  </a:lnTo>
                  <a:lnTo>
                    <a:pt x="169215" y="15085"/>
                  </a:lnTo>
                  <a:lnTo>
                    <a:pt x="1165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1661525" y="2410150"/>
              <a:ext cx="4246100" cy="750525"/>
            </a:xfrm>
            <a:custGeom>
              <a:rect b="b" l="l" r="r" t="t"/>
              <a:pathLst>
                <a:path extrusionOk="0" h="30021" w="169844">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2122750" y="2690200"/>
              <a:ext cx="409475" cy="244950"/>
            </a:xfrm>
            <a:custGeom>
              <a:rect b="b" l="l" r="r" t="t"/>
              <a:pathLst>
                <a:path extrusionOk="0" h="9798" w="16379">
                  <a:moveTo>
                    <a:pt x="9391" y="0"/>
                  </a:moveTo>
                  <a:lnTo>
                    <a:pt x="0" y="2366"/>
                  </a:lnTo>
                  <a:lnTo>
                    <a:pt x="6248"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2396325" y="2621800"/>
              <a:ext cx="409475" cy="244950"/>
            </a:xfrm>
            <a:custGeom>
              <a:rect b="b" l="l" r="r" t="t"/>
              <a:pathLst>
                <a:path extrusionOk="0" h="9798" w="16379">
                  <a:moveTo>
                    <a:pt x="9391" y="0"/>
                  </a:moveTo>
                  <a:lnTo>
                    <a:pt x="0" y="2367"/>
                  </a:lnTo>
                  <a:lnTo>
                    <a:pt x="6249" y="9798"/>
                  </a:lnTo>
                  <a:lnTo>
                    <a:pt x="16378" y="8910"/>
                  </a:lnTo>
                  <a:lnTo>
                    <a:pt x="9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5047125" y="2690200"/>
              <a:ext cx="409475" cy="244950"/>
            </a:xfrm>
            <a:custGeom>
              <a:rect b="b" l="l" r="r" t="t"/>
              <a:pathLst>
                <a:path extrusionOk="0" h="9798" w="16379">
                  <a:moveTo>
                    <a:pt x="6988" y="0"/>
                  </a:moveTo>
                  <a:lnTo>
                    <a:pt x="0" y="8910"/>
                  </a:lnTo>
                  <a:lnTo>
                    <a:pt x="10130" y="9798"/>
                  </a:lnTo>
                  <a:lnTo>
                    <a:pt x="16378" y="2366"/>
                  </a:lnTo>
                  <a:lnTo>
                    <a:pt x="69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4772600" y="2621800"/>
              <a:ext cx="410400" cy="244950"/>
            </a:xfrm>
            <a:custGeom>
              <a:rect b="b" l="l" r="r" t="t"/>
              <a:pathLst>
                <a:path extrusionOk="0" h="9798" w="16416">
                  <a:moveTo>
                    <a:pt x="7025" y="0"/>
                  </a:moveTo>
                  <a:lnTo>
                    <a:pt x="1" y="8910"/>
                  </a:lnTo>
                  <a:lnTo>
                    <a:pt x="10131" y="9798"/>
                  </a:lnTo>
                  <a:lnTo>
                    <a:pt x="16416" y="2367"/>
                  </a:lnTo>
                  <a:lnTo>
                    <a:pt x="7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1668925" y="2795550"/>
              <a:ext cx="863300" cy="854975"/>
            </a:xfrm>
            <a:custGeom>
              <a:rect b="b" l="l" r="r" t="t"/>
              <a:pathLst>
                <a:path extrusionOk="0" h="34199" w="34532">
                  <a:moveTo>
                    <a:pt x="1" y="1"/>
                  </a:moveTo>
                  <a:lnTo>
                    <a:pt x="14604" y="34199"/>
                  </a:lnTo>
                  <a:lnTo>
                    <a:pt x="31537" y="34199"/>
                  </a:lnTo>
                  <a:lnTo>
                    <a:pt x="34531" y="4696"/>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1661525" y="2788175"/>
              <a:ext cx="879000" cy="870675"/>
            </a:xfrm>
            <a:custGeom>
              <a:rect b="b" l="l" r="r" t="t"/>
              <a:pathLst>
                <a:path extrusionOk="0" h="34827" w="3516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564425" y="2517350"/>
              <a:ext cx="635925" cy="2438250"/>
            </a:xfrm>
            <a:custGeom>
              <a:rect b="b" l="l" r="r" t="t"/>
              <a:pathLst>
                <a:path extrusionOk="0" h="97530" w="25437">
                  <a:moveTo>
                    <a:pt x="1" y="1"/>
                  </a:moveTo>
                  <a:lnTo>
                    <a:pt x="1" y="97049"/>
                  </a:lnTo>
                  <a:lnTo>
                    <a:pt x="24438" y="97530"/>
                  </a:lnTo>
                  <a:lnTo>
                    <a:pt x="25437" y="97530"/>
                  </a:lnTo>
                  <a:lnTo>
                    <a:pt x="25437" y="6185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557050" y="2509725"/>
              <a:ext cx="651625" cy="2453275"/>
            </a:xfrm>
            <a:custGeom>
              <a:rect b="b" l="l" r="r" t="t"/>
              <a:pathLst>
                <a:path extrusionOk="0" h="98131" w="26065">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6378975" y="2517350"/>
              <a:ext cx="635925" cy="2438250"/>
            </a:xfrm>
            <a:custGeom>
              <a:rect b="b" l="l" r="r" t="t"/>
              <a:pathLst>
                <a:path extrusionOk="0" h="97530" w="25437">
                  <a:moveTo>
                    <a:pt x="25437" y="1"/>
                  </a:moveTo>
                  <a:lnTo>
                    <a:pt x="1" y="61853"/>
                  </a:lnTo>
                  <a:lnTo>
                    <a:pt x="1" y="97530"/>
                  </a:lnTo>
                  <a:lnTo>
                    <a:pt x="1036" y="97530"/>
                  </a:lnTo>
                  <a:lnTo>
                    <a:pt x="25437" y="97049"/>
                  </a:lnTo>
                  <a:lnTo>
                    <a:pt x="25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6371600" y="2509725"/>
              <a:ext cx="650700" cy="2453275"/>
            </a:xfrm>
            <a:custGeom>
              <a:rect b="b" l="l" r="r" t="t"/>
              <a:pathLst>
                <a:path extrusionOk="0" h="98131" w="26028">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564425" y="2517350"/>
              <a:ext cx="1469625" cy="1546325"/>
            </a:xfrm>
            <a:custGeom>
              <a:rect b="b" l="l" r="r" t="t"/>
              <a:pathLst>
                <a:path extrusionOk="0" h="61853" w="58785">
                  <a:moveTo>
                    <a:pt x="1" y="1"/>
                  </a:moveTo>
                  <a:lnTo>
                    <a:pt x="25363" y="61853"/>
                  </a:lnTo>
                  <a:lnTo>
                    <a:pt x="58784" y="45327"/>
                  </a:lnTo>
                  <a:lnTo>
                    <a:pt x="44181" y="11129"/>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556125" y="2509600"/>
              <a:ext cx="1487150" cy="1562075"/>
            </a:xfrm>
            <a:custGeom>
              <a:rect b="b" l="l" r="r" t="t"/>
              <a:pathLst>
                <a:path extrusionOk="0" h="62483" w="59486">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5038800" y="2795550"/>
              <a:ext cx="861425" cy="854975"/>
            </a:xfrm>
            <a:custGeom>
              <a:rect b="b" l="l" r="r" t="t"/>
              <a:pathLst>
                <a:path extrusionOk="0" h="34199" w="34457">
                  <a:moveTo>
                    <a:pt x="34457" y="1"/>
                  </a:moveTo>
                  <a:lnTo>
                    <a:pt x="0" y="4696"/>
                  </a:lnTo>
                  <a:lnTo>
                    <a:pt x="2958" y="34199"/>
                  </a:lnTo>
                  <a:lnTo>
                    <a:pt x="19854" y="34199"/>
                  </a:lnTo>
                  <a:lnTo>
                    <a:pt x="344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5030475" y="2788175"/>
              <a:ext cx="878075" cy="870675"/>
            </a:xfrm>
            <a:custGeom>
              <a:rect b="b" l="l" r="r" t="t"/>
              <a:pathLst>
                <a:path extrusionOk="0" h="34827" w="35123">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5583200" y="3053425"/>
              <a:ext cx="129400" cy="107250"/>
            </a:xfrm>
            <a:custGeom>
              <a:rect b="b" l="l" r="r" t="t"/>
              <a:pathLst>
                <a:path extrusionOk="0" h="4290" w="5176">
                  <a:moveTo>
                    <a:pt x="5176" y="1"/>
                  </a:moveTo>
                  <a:lnTo>
                    <a:pt x="1442" y="371"/>
                  </a:lnTo>
                  <a:lnTo>
                    <a:pt x="0" y="4289"/>
                  </a:lnTo>
                  <a:lnTo>
                    <a:pt x="3623" y="3957"/>
                  </a:lnTo>
                  <a:lnTo>
                    <a:pt x="5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5375225" y="3075625"/>
              <a:ext cx="122950" cy="102600"/>
            </a:xfrm>
            <a:custGeom>
              <a:rect b="b" l="l" r="r" t="t"/>
              <a:pathLst>
                <a:path extrusionOk="0" h="4104" w="4918">
                  <a:moveTo>
                    <a:pt x="4918" y="0"/>
                  </a:moveTo>
                  <a:lnTo>
                    <a:pt x="1406" y="333"/>
                  </a:lnTo>
                  <a:lnTo>
                    <a:pt x="1" y="4104"/>
                  </a:lnTo>
                  <a:lnTo>
                    <a:pt x="3513" y="3808"/>
                  </a:lnTo>
                  <a:lnTo>
                    <a:pt x="49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5415900" y="2996125"/>
              <a:ext cx="111850" cy="73050"/>
            </a:xfrm>
            <a:custGeom>
              <a:rect b="b" l="l" r="r" t="t"/>
              <a:pathLst>
                <a:path extrusionOk="0" h="2922" w="4474">
                  <a:moveTo>
                    <a:pt x="4474" y="1"/>
                  </a:moveTo>
                  <a:lnTo>
                    <a:pt x="962" y="407"/>
                  </a:lnTo>
                  <a:lnTo>
                    <a:pt x="0" y="2921"/>
                  </a:lnTo>
                  <a:lnTo>
                    <a:pt x="3513" y="2552"/>
                  </a:lnTo>
                  <a:lnTo>
                    <a:pt x="4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5520350" y="2983200"/>
              <a:ext cx="112775" cy="74875"/>
            </a:xfrm>
            <a:custGeom>
              <a:rect b="b" l="l" r="r" t="t"/>
              <a:pathLst>
                <a:path extrusionOk="0" h="2995" w="4511">
                  <a:moveTo>
                    <a:pt x="4511" y="0"/>
                  </a:moveTo>
                  <a:lnTo>
                    <a:pt x="961" y="444"/>
                  </a:lnTo>
                  <a:lnTo>
                    <a:pt x="0" y="2995"/>
                  </a:lnTo>
                  <a:lnTo>
                    <a:pt x="0" y="2995"/>
                  </a:lnTo>
                  <a:lnTo>
                    <a:pt x="3512" y="2662"/>
                  </a:lnTo>
                  <a:lnTo>
                    <a:pt x="4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5276325" y="3085775"/>
              <a:ext cx="118350" cy="101700"/>
            </a:xfrm>
            <a:custGeom>
              <a:rect b="b" l="l" r="r" t="t"/>
              <a:pathLst>
                <a:path extrusionOk="0" h="4068" w="4734">
                  <a:moveTo>
                    <a:pt x="4733" y="1"/>
                  </a:moveTo>
                  <a:lnTo>
                    <a:pt x="1517" y="334"/>
                  </a:lnTo>
                  <a:lnTo>
                    <a:pt x="1" y="4068"/>
                  </a:lnTo>
                  <a:lnTo>
                    <a:pt x="3291" y="3772"/>
                  </a:lnTo>
                  <a:lnTo>
                    <a:pt x="47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5535125" y="3168050"/>
              <a:ext cx="132200" cy="119250"/>
            </a:xfrm>
            <a:custGeom>
              <a:rect b="b" l="l" r="r" t="t"/>
              <a:pathLst>
                <a:path extrusionOk="0" h="4770" w="5288">
                  <a:moveTo>
                    <a:pt x="5287" y="0"/>
                  </a:moveTo>
                  <a:lnTo>
                    <a:pt x="1664" y="296"/>
                  </a:lnTo>
                  <a:lnTo>
                    <a:pt x="1" y="4769"/>
                  </a:lnTo>
                  <a:lnTo>
                    <a:pt x="3476" y="4585"/>
                  </a:lnTo>
                  <a:lnTo>
                    <a:pt x="5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5295750" y="3308525"/>
              <a:ext cx="115550" cy="81375"/>
            </a:xfrm>
            <a:custGeom>
              <a:rect b="b" l="l" r="r" t="t"/>
              <a:pathLst>
                <a:path extrusionOk="0" h="3255" w="4622">
                  <a:moveTo>
                    <a:pt x="4622" y="1"/>
                  </a:moveTo>
                  <a:lnTo>
                    <a:pt x="1146" y="223"/>
                  </a:lnTo>
                  <a:lnTo>
                    <a:pt x="0" y="3254"/>
                  </a:lnTo>
                  <a:lnTo>
                    <a:pt x="3402" y="3254"/>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5478750" y="3064525"/>
              <a:ext cx="123875" cy="104475"/>
            </a:xfrm>
            <a:custGeom>
              <a:rect b="b" l="l" r="r" t="t"/>
              <a:pathLst>
                <a:path extrusionOk="0" h="4179" w="4955">
                  <a:moveTo>
                    <a:pt x="4954" y="0"/>
                  </a:moveTo>
                  <a:lnTo>
                    <a:pt x="1442" y="370"/>
                  </a:lnTo>
                  <a:lnTo>
                    <a:pt x="0" y="4178"/>
                  </a:lnTo>
                  <a:lnTo>
                    <a:pt x="3513" y="3882"/>
                  </a:lnTo>
                  <a:lnTo>
                    <a:pt x="49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5624775" y="2969325"/>
              <a:ext cx="121100" cy="78575"/>
            </a:xfrm>
            <a:custGeom>
              <a:rect b="b" l="l" r="r" t="t"/>
              <a:pathLst>
                <a:path extrusionOk="0" h="3143" w="4844">
                  <a:moveTo>
                    <a:pt x="4844" y="0"/>
                  </a:moveTo>
                  <a:lnTo>
                    <a:pt x="999" y="481"/>
                  </a:lnTo>
                  <a:lnTo>
                    <a:pt x="1" y="3143"/>
                  </a:lnTo>
                  <a:lnTo>
                    <a:pt x="3772" y="2773"/>
                  </a:lnTo>
                  <a:lnTo>
                    <a:pt x="48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5193150" y="3315000"/>
              <a:ext cx="115550" cy="74900"/>
            </a:xfrm>
            <a:custGeom>
              <a:rect b="b" l="l" r="r" t="t"/>
              <a:pathLst>
                <a:path extrusionOk="0" h="2996" w="4622">
                  <a:moveTo>
                    <a:pt x="4622" y="1"/>
                  </a:moveTo>
                  <a:lnTo>
                    <a:pt x="1147" y="185"/>
                  </a:lnTo>
                  <a:lnTo>
                    <a:pt x="0" y="2995"/>
                  </a:lnTo>
                  <a:lnTo>
                    <a:pt x="3476" y="2995"/>
                  </a:lnTo>
                  <a:lnTo>
                    <a:pt x="4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5320700" y="3009075"/>
              <a:ext cx="102625" cy="69325"/>
            </a:xfrm>
            <a:custGeom>
              <a:rect b="b" l="l" r="r" t="t"/>
              <a:pathLst>
                <a:path extrusionOk="0" h="2773" w="4105">
                  <a:moveTo>
                    <a:pt x="4104" y="0"/>
                  </a:moveTo>
                  <a:lnTo>
                    <a:pt x="962" y="370"/>
                  </a:lnTo>
                  <a:lnTo>
                    <a:pt x="0" y="2773"/>
                  </a:lnTo>
                  <a:lnTo>
                    <a:pt x="0" y="2773"/>
                  </a:lnTo>
                  <a:lnTo>
                    <a:pt x="3180" y="2477"/>
                  </a:lnTo>
                  <a:lnTo>
                    <a:pt x="41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5497225" y="3297450"/>
              <a:ext cx="119275" cy="92450"/>
            </a:xfrm>
            <a:custGeom>
              <a:rect b="b" l="l" r="r" t="t"/>
              <a:pathLst>
                <a:path extrusionOk="0" h="3698" w="4771">
                  <a:moveTo>
                    <a:pt x="4770" y="0"/>
                  </a:moveTo>
                  <a:lnTo>
                    <a:pt x="1295" y="185"/>
                  </a:lnTo>
                  <a:lnTo>
                    <a:pt x="1" y="3697"/>
                  </a:lnTo>
                  <a:lnTo>
                    <a:pt x="3291" y="3697"/>
                  </a:lnTo>
                  <a:lnTo>
                    <a:pt x="47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5432525" y="3177275"/>
              <a:ext cx="128500" cy="115575"/>
            </a:xfrm>
            <a:custGeom>
              <a:rect b="b" l="l" r="r" t="t"/>
              <a:pathLst>
                <a:path extrusionOk="0" h="4623" w="5140">
                  <a:moveTo>
                    <a:pt x="5140" y="1"/>
                  </a:moveTo>
                  <a:lnTo>
                    <a:pt x="1628" y="297"/>
                  </a:lnTo>
                  <a:lnTo>
                    <a:pt x="1" y="4622"/>
                  </a:lnTo>
                  <a:lnTo>
                    <a:pt x="3476" y="4437"/>
                  </a:lnTo>
                  <a:lnTo>
                    <a:pt x="51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5329950" y="3185600"/>
              <a:ext cx="126650" cy="112800"/>
            </a:xfrm>
            <a:custGeom>
              <a:rect b="b" l="l" r="r" t="t"/>
              <a:pathLst>
                <a:path extrusionOk="0" h="4512" w="5066">
                  <a:moveTo>
                    <a:pt x="5065" y="1"/>
                  </a:moveTo>
                  <a:lnTo>
                    <a:pt x="1590" y="333"/>
                  </a:lnTo>
                  <a:lnTo>
                    <a:pt x="0" y="4511"/>
                  </a:lnTo>
                  <a:lnTo>
                    <a:pt x="3475" y="4326"/>
                  </a:lnTo>
                  <a:lnTo>
                    <a:pt x="50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5228275" y="3194850"/>
              <a:ext cx="124800" cy="110000"/>
            </a:xfrm>
            <a:custGeom>
              <a:rect b="b" l="l" r="r" t="t"/>
              <a:pathLst>
                <a:path extrusionOk="0" h="4400" w="4992">
                  <a:moveTo>
                    <a:pt x="4991" y="0"/>
                  </a:moveTo>
                  <a:lnTo>
                    <a:pt x="1664" y="296"/>
                  </a:lnTo>
                  <a:lnTo>
                    <a:pt x="0" y="4400"/>
                  </a:lnTo>
                  <a:lnTo>
                    <a:pt x="3439" y="4178"/>
                  </a:lnTo>
                  <a:lnTo>
                    <a:pt x="49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5396500" y="3302975"/>
              <a:ext cx="117400" cy="86925"/>
            </a:xfrm>
            <a:custGeom>
              <a:rect b="b" l="l" r="r" t="t"/>
              <a:pathLst>
                <a:path extrusionOk="0" h="3477" w="4696">
                  <a:moveTo>
                    <a:pt x="4695" y="1"/>
                  </a:moveTo>
                  <a:lnTo>
                    <a:pt x="1220" y="186"/>
                  </a:lnTo>
                  <a:lnTo>
                    <a:pt x="0" y="3476"/>
                  </a:lnTo>
                  <a:lnTo>
                    <a:pt x="3401" y="3476"/>
                  </a:lnTo>
                  <a:lnTo>
                    <a:pt x="4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5535125" y="2517350"/>
              <a:ext cx="1469600" cy="1546325"/>
            </a:xfrm>
            <a:custGeom>
              <a:rect b="b" l="l" r="r" t="t"/>
              <a:pathLst>
                <a:path extrusionOk="0" h="61853" w="58784">
                  <a:moveTo>
                    <a:pt x="58784" y="1"/>
                  </a:moveTo>
                  <a:lnTo>
                    <a:pt x="14604" y="11129"/>
                  </a:lnTo>
                  <a:lnTo>
                    <a:pt x="1" y="45327"/>
                  </a:lnTo>
                  <a:lnTo>
                    <a:pt x="33422" y="61853"/>
                  </a:lnTo>
                  <a:lnTo>
                    <a:pt x="587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5525875" y="2509600"/>
              <a:ext cx="1487175" cy="1562075"/>
            </a:xfrm>
            <a:custGeom>
              <a:rect b="b" l="l" r="r" t="t"/>
              <a:pathLst>
                <a:path extrusionOk="0" h="62483" w="59487">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2453625" y="2391650"/>
              <a:ext cx="2670225" cy="1257025"/>
            </a:xfrm>
            <a:custGeom>
              <a:rect b="b" l="l" r="r" t="t"/>
              <a:pathLst>
                <a:path extrusionOk="0" h="50281" w="106809">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2446225" y="2384250"/>
              <a:ext cx="2685950" cy="1272750"/>
            </a:xfrm>
            <a:custGeom>
              <a:rect b="b" l="l" r="r" t="t"/>
              <a:pathLst>
                <a:path extrusionOk="0" h="50910" w="107438">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2453625" y="2391650"/>
              <a:ext cx="1203425" cy="1257025"/>
            </a:xfrm>
            <a:custGeom>
              <a:rect b="b" l="l" r="r" t="t"/>
              <a:pathLst>
                <a:path extrusionOk="0" h="50281" w="48137">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2446225" y="2384250"/>
              <a:ext cx="1203425" cy="1272750"/>
            </a:xfrm>
            <a:custGeom>
              <a:rect b="b" l="l" r="r" t="t"/>
              <a:pathLst>
                <a:path extrusionOk="0" h="50910" w="48137">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618250" y="2603325"/>
              <a:ext cx="289325" cy="265275"/>
            </a:xfrm>
            <a:custGeom>
              <a:rect b="b" l="l" r="r" t="t"/>
              <a:pathLst>
                <a:path extrusionOk="0" h="10611" w="11573">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609950" y="2595000"/>
              <a:ext cx="305025" cy="281000"/>
            </a:xfrm>
            <a:custGeom>
              <a:rect b="b" l="l" r="r" t="t"/>
              <a:pathLst>
                <a:path extrusionOk="0" h="11240" w="12201">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638600" y="2621800"/>
              <a:ext cx="248650" cy="227400"/>
            </a:xfrm>
            <a:custGeom>
              <a:rect b="b" l="l" r="r" t="t"/>
              <a:pathLst>
                <a:path extrusionOk="0" h="9096" w="9946">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631200" y="2614400"/>
              <a:ext cx="263425" cy="243100"/>
            </a:xfrm>
            <a:custGeom>
              <a:rect b="b" l="l" r="r" t="t"/>
              <a:pathLst>
                <a:path extrusionOk="0" h="9724" w="10537">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913800" y="2888150"/>
              <a:ext cx="246800" cy="260350"/>
            </a:xfrm>
            <a:custGeom>
              <a:rect b="b" l="l" r="r" t="t"/>
              <a:pathLst>
                <a:path extrusionOk="0" h="10414" w="9872">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920275" y="2880600"/>
              <a:ext cx="232950" cy="275450"/>
            </a:xfrm>
            <a:custGeom>
              <a:rect b="b" l="l" r="r" t="t"/>
              <a:pathLst>
                <a:path extrusionOk="0" h="11018" w="9318">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931375" y="2906950"/>
              <a:ext cx="211675" cy="222725"/>
            </a:xfrm>
            <a:custGeom>
              <a:rect b="b" l="l" r="r" t="t"/>
              <a:pathLst>
                <a:path extrusionOk="0" h="8909" w="8467">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935975" y="2899075"/>
              <a:ext cx="201525" cy="238500"/>
            </a:xfrm>
            <a:custGeom>
              <a:rect b="b" l="l" r="r" t="t"/>
              <a:pathLst>
                <a:path extrusionOk="0" h="9540" w="8061">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1254850" y="2924675"/>
              <a:ext cx="196900" cy="207625"/>
            </a:xfrm>
            <a:custGeom>
              <a:rect b="b" l="l" r="r" t="t"/>
              <a:pathLst>
                <a:path extrusionOk="0" h="8305" w="7876">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1259475" y="2916650"/>
              <a:ext cx="188575" cy="223700"/>
            </a:xfrm>
            <a:custGeom>
              <a:rect b="b" l="l" r="r" t="t"/>
              <a:pathLst>
                <a:path extrusionOk="0" h="8948" w="7543">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1268725" y="2939350"/>
              <a:ext cx="169150" cy="178300"/>
            </a:xfrm>
            <a:custGeom>
              <a:rect b="b" l="l" r="r" t="t"/>
              <a:pathLst>
                <a:path extrusionOk="0" h="7132" w="6766">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1271500" y="2931425"/>
              <a:ext cx="163625" cy="194125"/>
            </a:xfrm>
            <a:custGeom>
              <a:rect b="b" l="l" r="r" t="t"/>
              <a:pathLst>
                <a:path extrusionOk="0" h="7765" w="6545">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1540450" y="2960750"/>
              <a:ext cx="151600" cy="159500"/>
            </a:xfrm>
            <a:custGeom>
              <a:rect b="b" l="l" r="r" t="t"/>
              <a:pathLst>
                <a:path extrusionOk="0" h="6380" w="6064">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1542300" y="2952675"/>
              <a:ext cx="147900" cy="174725"/>
            </a:xfrm>
            <a:custGeom>
              <a:rect b="b" l="l" r="r" t="t"/>
              <a:pathLst>
                <a:path extrusionOk="0" h="6989" w="5916">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1551550" y="2972325"/>
              <a:ext cx="129425" cy="136350"/>
            </a:xfrm>
            <a:custGeom>
              <a:rect b="b" l="l" r="r" t="t"/>
              <a:pathLst>
                <a:path extrusionOk="0" h="5454" w="5177">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1551550" y="2963775"/>
              <a:ext cx="129425" cy="152525"/>
            </a:xfrm>
            <a:custGeom>
              <a:rect b="b" l="l" r="r" t="t"/>
              <a:pathLst>
                <a:path extrusionOk="0" h="6101" w="5177">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390900"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291075" y="2603325"/>
              <a:ext cx="28675" cy="247725"/>
            </a:xfrm>
            <a:custGeom>
              <a:rect b="b" l="l" r="r" t="t"/>
              <a:pathLst>
                <a:path extrusionOk="0" h="9909" w="1147">
                  <a:moveTo>
                    <a:pt x="0" y="0"/>
                  </a:moveTo>
                  <a:lnTo>
                    <a:pt x="0" y="9908"/>
                  </a:lnTo>
                  <a:lnTo>
                    <a:pt x="1146" y="9908"/>
                  </a:lnTo>
                  <a:lnTo>
                    <a:pt x="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90325" y="2603325"/>
              <a:ext cx="29600" cy="247725"/>
            </a:xfrm>
            <a:custGeom>
              <a:rect b="b" l="l" r="r" t="t"/>
              <a:pathLst>
                <a:path extrusionOk="0" h="9909" w="1184">
                  <a:moveTo>
                    <a:pt x="0" y="0"/>
                  </a:moveTo>
                  <a:lnTo>
                    <a:pt x="0" y="9908"/>
                  </a:lnTo>
                  <a:lnTo>
                    <a:pt x="1183" y="9908"/>
                  </a:lnTo>
                  <a:lnTo>
                    <a:pt x="1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090500" y="2603325"/>
              <a:ext cx="28675" cy="247725"/>
            </a:xfrm>
            <a:custGeom>
              <a:rect b="b" l="l" r="r" t="t"/>
              <a:pathLst>
                <a:path extrusionOk="0" h="9909" w="1147">
                  <a:moveTo>
                    <a:pt x="1" y="0"/>
                  </a:moveTo>
                  <a:lnTo>
                    <a:pt x="1" y="9908"/>
                  </a:lnTo>
                  <a:lnTo>
                    <a:pt x="1147" y="9908"/>
                  </a:lnTo>
                  <a:lnTo>
                    <a:pt x="1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561875" y="2950850"/>
              <a:ext cx="378050" cy="36050"/>
            </a:xfrm>
            <a:custGeom>
              <a:rect b="b" l="l" r="r" t="t"/>
              <a:pathLst>
                <a:path extrusionOk="0" h="1442" w="15122">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561875" y="3063600"/>
              <a:ext cx="378050" cy="35150"/>
            </a:xfrm>
            <a:custGeom>
              <a:rect b="b" l="l" r="r" t="t"/>
              <a:pathLst>
                <a:path extrusionOk="0" h="1406" w="15122">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2656050" y="3012775"/>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2648650" y="3005375"/>
              <a:ext cx="174700" cy="161775"/>
            </a:xfrm>
            <a:custGeom>
              <a:rect b="b" l="l" r="r" t="t"/>
              <a:pathLst>
                <a:path extrusionOk="0" h="6471" w="6988">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2644950" y="3225350"/>
              <a:ext cx="159000" cy="146050"/>
            </a:xfrm>
            <a:custGeom>
              <a:rect b="b" l="l" r="r" t="t"/>
              <a:pathLst>
                <a:path extrusionOk="0" h="5842" w="636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2636625" y="3217950"/>
              <a:ext cx="174725" cy="160850"/>
            </a:xfrm>
            <a:custGeom>
              <a:rect b="b" l="l" r="r" t="t"/>
              <a:pathLst>
                <a:path extrusionOk="0" h="6434" w="6989">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2618150" y="3425000"/>
              <a:ext cx="159925" cy="146050"/>
            </a:xfrm>
            <a:custGeom>
              <a:rect b="b" l="l" r="r" t="t"/>
              <a:pathLst>
                <a:path extrusionOk="0" h="5842" w="6397">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2610750" y="3417600"/>
              <a:ext cx="174725" cy="160850"/>
            </a:xfrm>
            <a:custGeom>
              <a:rect b="b" l="l" r="r" t="t"/>
              <a:pathLst>
                <a:path extrusionOk="0" h="6434" w="6989">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5515725" y="3650500"/>
              <a:ext cx="855875" cy="1305100"/>
            </a:xfrm>
            <a:custGeom>
              <a:rect b="b" l="l" r="r" t="t"/>
              <a:pathLst>
                <a:path extrusionOk="0" h="52204" w="34235">
                  <a:moveTo>
                    <a:pt x="777" y="1"/>
                  </a:moveTo>
                  <a:lnTo>
                    <a:pt x="0" y="25769"/>
                  </a:lnTo>
                  <a:lnTo>
                    <a:pt x="34235" y="52204"/>
                  </a:lnTo>
                  <a:lnTo>
                    <a:pt x="34235" y="52204"/>
                  </a:lnTo>
                  <a:lnTo>
                    <a:pt x="34198" y="16527"/>
                  </a:lnTo>
                  <a:lnTo>
                    <a:pt x="7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5508325" y="3642975"/>
              <a:ext cx="871600" cy="1320100"/>
            </a:xfrm>
            <a:custGeom>
              <a:rect b="b" l="l" r="r" t="t"/>
              <a:pathLst>
                <a:path extrusionOk="0" h="52804" w="34864">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1200325" y="3650500"/>
              <a:ext cx="854975" cy="1305100"/>
            </a:xfrm>
            <a:custGeom>
              <a:rect b="b" l="l" r="r" t="t"/>
              <a:pathLst>
                <a:path extrusionOk="0" h="52204" w="34199">
                  <a:moveTo>
                    <a:pt x="33459" y="1"/>
                  </a:moveTo>
                  <a:lnTo>
                    <a:pt x="1" y="16527"/>
                  </a:lnTo>
                  <a:lnTo>
                    <a:pt x="1" y="52204"/>
                  </a:lnTo>
                  <a:lnTo>
                    <a:pt x="34198" y="25769"/>
                  </a:lnTo>
                  <a:lnTo>
                    <a:pt x="33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1192925" y="3642975"/>
              <a:ext cx="869775" cy="1320100"/>
            </a:xfrm>
            <a:custGeom>
              <a:rect b="b" l="l" r="r" t="t"/>
              <a:pathLst>
                <a:path extrusionOk="0" h="52804" w="34791">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2685625" y="2486850"/>
              <a:ext cx="543475" cy="497275"/>
            </a:xfrm>
            <a:custGeom>
              <a:rect b="b" l="l" r="r" t="t"/>
              <a:pathLst>
                <a:path extrusionOk="0" h="19891" w="21739">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2678225" y="2479450"/>
              <a:ext cx="558275" cy="513000"/>
            </a:xfrm>
            <a:custGeom>
              <a:rect b="b" l="l" r="r" t="t"/>
              <a:pathLst>
                <a:path extrusionOk="0" h="20520" w="22331">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2722600" y="2520125"/>
              <a:ext cx="469550" cy="430750"/>
            </a:xfrm>
            <a:custGeom>
              <a:rect b="b" l="l" r="r" t="t"/>
              <a:pathLst>
                <a:path extrusionOk="0" h="17230" w="18782">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2714275" y="2512725"/>
              <a:ext cx="485250" cy="445525"/>
            </a:xfrm>
            <a:custGeom>
              <a:rect b="b" l="l" r="r" t="t"/>
              <a:pathLst>
                <a:path extrusionOk="0" h="17821" w="1941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2772500" y="2565425"/>
              <a:ext cx="369725" cy="340150"/>
            </a:xfrm>
            <a:custGeom>
              <a:rect b="b" l="l" r="r" t="t"/>
              <a:pathLst>
                <a:path extrusionOk="0" h="13606" w="14789">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2850150" y="2636600"/>
              <a:ext cx="214450" cy="197800"/>
            </a:xfrm>
            <a:custGeom>
              <a:rect b="b" l="l" r="r" t="t"/>
              <a:pathLst>
                <a:path extrusionOk="0" h="7912" w="8578">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2957350" y="2520125"/>
              <a:ext cx="25" cy="430750"/>
            </a:xfrm>
            <a:custGeom>
              <a:rect b="b" l="l" r="r" t="t"/>
              <a:pathLst>
                <a:path extrusionOk="0" h="17230" w="1">
                  <a:moveTo>
                    <a:pt x="1" y="1"/>
                  </a:moveTo>
                  <a:lnTo>
                    <a:pt x="1" y="17229"/>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2949950" y="2512725"/>
              <a:ext cx="14825" cy="445525"/>
            </a:xfrm>
            <a:custGeom>
              <a:rect b="b" l="l" r="r" t="t"/>
              <a:pathLst>
                <a:path extrusionOk="0" h="17821" w="593">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2722600" y="2735475"/>
              <a:ext cx="469550" cy="25"/>
            </a:xfrm>
            <a:custGeom>
              <a:rect b="b" l="l" r="r" t="t"/>
              <a:pathLst>
                <a:path extrusionOk="0" h="1" w="18782">
                  <a:moveTo>
                    <a:pt x="0" y="1"/>
                  </a:moveTo>
                  <a:lnTo>
                    <a:pt x="18781"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2714275" y="2728100"/>
              <a:ext cx="485250" cy="14800"/>
            </a:xfrm>
            <a:custGeom>
              <a:rect b="b" l="l" r="r" t="t"/>
              <a:pathLst>
                <a:path extrusionOk="0" h="592" w="1941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1932350" y="3051575"/>
              <a:ext cx="224625" cy="411425"/>
            </a:xfrm>
            <a:custGeom>
              <a:rect b="b" l="l" r="r" t="t"/>
              <a:pathLst>
                <a:path extrusionOk="0" h="16457" w="8985">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1929575" y="3044200"/>
              <a:ext cx="230175" cy="426100"/>
            </a:xfrm>
            <a:custGeom>
              <a:rect b="b" l="l" r="r" t="t"/>
              <a:pathLst>
                <a:path extrusionOk="0" h="17044" w="9207">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1860250" y="3071925"/>
              <a:ext cx="241250" cy="60100"/>
            </a:xfrm>
            <a:custGeom>
              <a:rect b="b" l="l" r="r" t="t"/>
              <a:pathLst>
                <a:path extrusionOk="0" h="2404" w="965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1852850" y="3064525"/>
              <a:ext cx="256050" cy="74900"/>
            </a:xfrm>
            <a:custGeom>
              <a:rect b="b" l="l" r="r" t="t"/>
              <a:pathLst>
                <a:path extrusionOk="0" h="2996" w="10242">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2226250" y="3045125"/>
              <a:ext cx="224625" cy="411425"/>
            </a:xfrm>
            <a:custGeom>
              <a:rect b="b" l="l" r="r" t="t"/>
              <a:pathLst>
                <a:path extrusionOk="0" h="16457" w="8985">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2224400" y="3037725"/>
              <a:ext cx="230175" cy="426100"/>
            </a:xfrm>
            <a:custGeom>
              <a:rect b="b" l="l" r="r" t="t"/>
              <a:pathLst>
                <a:path extrusionOk="0" h="17044" w="9207">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2154175" y="3065450"/>
              <a:ext cx="241250" cy="60100"/>
            </a:xfrm>
            <a:custGeom>
              <a:rect b="b" l="l" r="r" t="t"/>
              <a:pathLst>
                <a:path extrusionOk="0" h="2404" w="965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2146775" y="3058050"/>
              <a:ext cx="256050" cy="75825"/>
            </a:xfrm>
            <a:custGeom>
              <a:rect b="b" l="l" r="r" t="t"/>
              <a:pathLst>
                <a:path extrusionOk="0" h="3033" w="10242">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6411325" y="2750350"/>
              <a:ext cx="307800" cy="342775"/>
            </a:xfrm>
            <a:custGeom>
              <a:rect b="b" l="l" r="r" t="t"/>
              <a:pathLst>
                <a:path extrusionOk="0" h="13711" w="12312">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6421500" y="2742875"/>
              <a:ext cx="288400" cy="358650"/>
            </a:xfrm>
            <a:custGeom>
              <a:rect b="b" l="l" r="r" t="t"/>
              <a:pathLst>
                <a:path extrusionOk="0" h="14346" w="11536">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6367900" y="2718725"/>
              <a:ext cx="380800" cy="356000"/>
            </a:xfrm>
            <a:custGeom>
              <a:rect b="b" l="l" r="r" t="t"/>
              <a:pathLst>
                <a:path extrusionOk="0" h="14240" w="15232">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6007425" y="2810625"/>
              <a:ext cx="244025" cy="272225"/>
            </a:xfrm>
            <a:custGeom>
              <a:rect b="b" l="l" r="r" t="t"/>
              <a:pathLst>
                <a:path extrusionOk="0" h="10889" w="9761">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6013900" y="2802950"/>
              <a:ext cx="231100" cy="287475"/>
            </a:xfrm>
            <a:custGeom>
              <a:rect b="b" l="l" r="r" t="t"/>
              <a:pathLst>
                <a:path extrusionOk="0" h="11499" w="9244">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5994500" y="2772900"/>
              <a:ext cx="258800" cy="320975"/>
            </a:xfrm>
            <a:custGeom>
              <a:rect b="b" l="l" r="r" t="t"/>
              <a:pathLst>
                <a:path extrusionOk="0" h="12839" w="10352">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5838275" y="3220725"/>
              <a:ext cx="467725" cy="561975"/>
            </a:xfrm>
            <a:custGeom>
              <a:rect b="b" l="l" r="r" t="t"/>
              <a:pathLst>
                <a:path extrusionOk="0" h="22479" w="18709">
                  <a:moveTo>
                    <a:pt x="8467" y="0"/>
                  </a:moveTo>
                  <a:lnTo>
                    <a:pt x="1" y="18523"/>
                  </a:lnTo>
                  <a:lnTo>
                    <a:pt x="8948" y="22479"/>
                  </a:lnTo>
                  <a:lnTo>
                    <a:pt x="18708" y="555"/>
                  </a:lnTo>
                  <a:lnTo>
                    <a:pt x="84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5829975" y="3213325"/>
              <a:ext cx="484325" cy="577500"/>
            </a:xfrm>
            <a:custGeom>
              <a:rect b="b" l="l" r="r" t="t"/>
              <a:pathLst>
                <a:path extrusionOk="0" h="23100" w="19373">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6088775" y="3235525"/>
              <a:ext cx="500975" cy="665475"/>
            </a:xfrm>
            <a:custGeom>
              <a:rect b="b" l="l" r="r" t="t"/>
              <a:pathLst>
                <a:path extrusionOk="0" h="26619" w="20039">
                  <a:moveTo>
                    <a:pt x="9945" y="0"/>
                  </a:moveTo>
                  <a:lnTo>
                    <a:pt x="0" y="22367"/>
                  </a:lnTo>
                  <a:lnTo>
                    <a:pt x="9575" y="26619"/>
                  </a:lnTo>
                  <a:lnTo>
                    <a:pt x="20038" y="518"/>
                  </a:lnTo>
                  <a:lnTo>
                    <a:pt x="99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6081375" y="3228125"/>
              <a:ext cx="516675" cy="680050"/>
            </a:xfrm>
            <a:custGeom>
              <a:rect b="b" l="l" r="r" t="t"/>
              <a:pathLst>
                <a:path extrusionOk="0" h="27202" w="20667">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5663600" y="3210550"/>
              <a:ext cx="354950" cy="461250"/>
            </a:xfrm>
            <a:custGeom>
              <a:rect b="b" l="l" r="r" t="t"/>
              <a:pathLst>
                <a:path extrusionOk="0" h="18450" w="14198">
                  <a:moveTo>
                    <a:pt x="7136" y="1"/>
                  </a:moveTo>
                  <a:lnTo>
                    <a:pt x="1" y="15824"/>
                  </a:lnTo>
                  <a:lnTo>
                    <a:pt x="5916" y="18449"/>
                  </a:lnTo>
                  <a:lnTo>
                    <a:pt x="14197" y="371"/>
                  </a:lnTo>
                  <a:lnTo>
                    <a:pt x="71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5655275" y="3202250"/>
              <a:ext cx="371575" cy="477650"/>
            </a:xfrm>
            <a:custGeom>
              <a:rect b="b" l="l" r="r" t="t"/>
              <a:pathLst>
                <a:path extrusionOk="0" h="19106" w="14863">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1289975" y="3512800"/>
              <a:ext cx="232025" cy="192275"/>
            </a:xfrm>
            <a:custGeom>
              <a:rect b="b" l="l" r="r" t="t"/>
              <a:pathLst>
                <a:path extrusionOk="0" h="7691" w="9281">
                  <a:moveTo>
                    <a:pt x="7136" y="0"/>
                  </a:moveTo>
                  <a:lnTo>
                    <a:pt x="1" y="1775"/>
                  </a:lnTo>
                  <a:lnTo>
                    <a:pt x="2441" y="7690"/>
                  </a:lnTo>
                  <a:lnTo>
                    <a:pt x="9280" y="5065"/>
                  </a:lnTo>
                  <a:lnTo>
                    <a:pt x="7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1281650" y="3505175"/>
              <a:ext cx="247750" cy="207525"/>
            </a:xfrm>
            <a:custGeom>
              <a:rect b="b" l="l" r="r" t="t"/>
              <a:pathLst>
                <a:path extrusionOk="0" h="8301" w="991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1197550" y="3311300"/>
              <a:ext cx="243100" cy="176575"/>
            </a:xfrm>
            <a:custGeom>
              <a:rect b="b" l="l" r="r" t="t"/>
              <a:pathLst>
                <a:path extrusionOk="0" h="7063" w="9724">
                  <a:moveTo>
                    <a:pt x="7469" y="1"/>
                  </a:moveTo>
                  <a:lnTo>
                    <a:pt x="1" y="888"/>
                  </a:lnTo>
                  <a:lnTo>
                    <a:pt x="2552" y="7062"/>
                  </a:lnTo>
                  <a:lnTo>
                    <a:pt x="9724" y="5398"/>
                  </a:lnTo>
                  <a:lnTo>
                    <a:pt x="74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1190150" y="3302975"/>
              <a:ext cx="258825" cy="192475"/>
            </a:xfrm>
            <a:custGeom>
              <a:rect b="b" l="l" r="r" t="t"/>
              <a:pathLst>
                <a:path extrusionOk="0" h="7699" w="10353">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1413825" y="3288200"/>
              <a:ext cx="203375" cy="151600"/>
            </a:xfrm>
            <a:custGeom>
              <a:rect b="b" l="l" r="r" t="t"/>
              <a:pathLst>
                <a:path extrusionOk="0" h="6064" w="8135">
                  <a:moveTo>
                    <a:pt x="6323" y="0"/>
                  </a:moveTo>
                  <a:lnTo>
                    <a:pt x="1" y="777"/>
                  </a:lnTo>
                  <a:lnTo>
                    <a:pt x="2256" y="6064"/>
                  </a:lnTo>
                  <a:lnTo>
                    <a:pt x="8134" y="4733"/>
                  </a:lnTo>
                  <a:lnTo>
                    <a:pt x="6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1406425" y="3280575"/>
              <a:ext cx="219100" cy="166850"/>
            </a:xfrm>
            <a:custGeom>
              <a:rect b="b" l="l" r="r" t="t"/>
              <a:pathLst>
                <a:path extrusionOk="0" h="6674" w="8764">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1601450" y="3269700"/>
              <a:ext cx="162700" cy="129425"/>
            </a:xfrm>
            <a:custGeom>
              <a:rect b="b" l="l" r="r" t="t"/>
              <a:pathLst>
                <a:path extrusionOk="0" h="5177" w="6508">
                  <a:moveTo>
                    <a:pt x="4844" y="1"/>
                  </a:moveTo>
                  <a:lnTo>
                    <a:pt x="1" y="592"/>
                  </a:lnTo>
                  <a:lnTo>
                    <a:pt x="1812" y="5177"/>
                  </a:lnTo>
                  <a:lnTo>
                    <a:pt x="6508" y="4105"/>
                  </a:lnTo>
                  <a:lnTo>
                    <a:pt x="48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1593150" y="3262075"/>
              <a:ext cx="179325" cy="145375"/>
            </a:xfrm>
            <a:custGeom>
              <a:rect b="b" l="l" r="r" t="t"/>
              <a:pathLst>
                <a:path extrusionOk="0" h="5815" w="7173">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1497950" y="3470275"/>
              <a:ext cx="185800" cy="158075"/>
            </a:xfrm>
            <a:custGeom>
              <a:rect b="b" l="l" r="r" t="t"/>
              <a:pathLst>
                <a:path extrusionOk="0" h="6323" w="7432">
                  <a:moveTo>
                    <a:pt x="5767" y="1"/>
                  </a:moveTo>
                  <a:lnTo>
                    <a:pt x="0" y="1405"/>
                  </a:lnTo>
                  <a:lnTo>
                    <a:pt x="2033" y="6323"/>
                  </a:lnTo>
                  <a:lnTo>
                    <a:pt x="7431" y="4252"/>
                  </a:lnTo>
                  <a:lnTo>
                    <a:pt x="57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1489625" y="3462650"/>
              <a:ext cx="202425" cy="173825"/>
            </a:xfrm>
            <a:custGeom>
              <a:rect b="b" l="l" r="r" t="t"/>
              <a:pathLst>
                <a:path extrusionOk="0" h="6953" w="8097">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1004375" y="3337175"/>
              <a:ext cx="228325" cy="193200"/>
            </a:xfrm>
            <a:custGeom>
              <a:rect b="b" l="l" r="r" t="t"/>
              <a:pathLst>
                <a:path extrusionOk="0" h="7728" w="9133">
                  <a:moveTo>
                    <a:pt x="6545" y="1"/>
                  </a:moveTo>
                  <a:lnTo>
                    <a:pt x="1" y="814"/>
                  </a:lnTo>
                  <a:lnTo>
                    <a:pt x="2811" y="7728"/>
                  </a:lnTo>
                  <a:lnTo>
                    <a:pt x="9133" y="6286"/>
                  </a:lnTo>
                  <a:lnTo>
                    <a:pt x="6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996075" y="3329800"/>
              <a:ext cx="244025" cy="208150"/>
            </a:xfrm>
            <a:custGeom>
              <a:rect b="b" l="l" r="r" t="t"/>
              <a:pathLst>
                <a:path extrusionOk="0" h="8326" w="9761">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1752100" y="3259550"/>
              <a:ext cx="92475" cy="106300"/>
            </a:xfrm>
            <a:custGeom>
              <a:rect b="b" l="l" r="r" t="t"/>
              <a:pathLst>
                <a:path extrusionOk="0" h="4252" w="3699">
                  <a:moveTo>
                    <a:pt x="2108" y="0"/>
                  </a:moveTo>
                  <a:lnTo>
                    <a:pt x="1" y="259"/>
                  </a:lnTo>
                  <a:lnTo>
                    <a:pt x="1628" y="4252"/>
                  </a:lnTo>
                  <a:lnTo>
                    <a:pt x="3698" y="3808"/>
                  </a:lnTo>
                  <a:lnTo>
                    <a:pt x="21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1743800" y="3251925"/>
              <a:ext cx="109075" cy="121575"/>
            </a:xfrm>
            <a:custGeom>
              <a:rect b="b" l="l" r="r" t="t"/>
              <a:pathLst>
                <a:path extrusionOk="0" h="4863" w="4363">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1087575" y="3563625"/>
              <a:ext cx="235700" cy="215375"/>
            </a:xfrm>
            <a:custGeom>
              <a:rect b="b" l="l" r="r" t="t"/>
              <a:pathLst>
                <a:path extrusionOk="0" h="8615" w="9428">
                  <a:moveTo>
                    <a:pt x="6951" y="1"/>
                  </a:moveTo>
                  <a:lnTo>
                    <a:pt x="0" y="1701"/>
                  </a:lnTo>
                  <a:lnTo>
                    <a:pt x="2810" y="8615"/>
                  </a:lnTo>
                  <a:lnTo>
                    <a:pt x="9428" y="6064"/>
                  </a:lnTo>
                  <a:lnTo>
                    <a:pt x="69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1079250" y="3556000"/>
              <a:ext cx="252350" cy="231100"/>
            </a:xfrm>
            <a:custGeom>
              <a:rect b="b" l="l" r="r" t="t"/>
              <a:pathLst>
                <a:path extrusionOk="0" h="9244" w="10094">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1670775" y="3434225"/>
              <a:ext cx="154375" cy="132200"/>
            </a:xfrm>
            <a:custGeom>
              <a:rect b="b" l="l" r="r" t="t"/>
              <a:pathLst>
                <a:path extrusionOk="0" h="5288" w="6175">
                  <a:moveTo>
                    <a:pt x="4733" y="1"/>
                  </a:moveTo>
                  <a:lnTo>
                    <a:pt x="1" y="1147"/>
                  </a:lnTo>
                  <a:lnTo>
                    <a:pt x="1627" y="5288"/>
                  </a:lnTo>
                  <a:lnTo>
                    <a:pt x="6175" y="3513"/>
                  </a:lnTo>
                  <a:lnTo>
                    <a:pt x="47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1663375" y="3426600"/>
              <a:ext cx="170100" cy="147450"/>
            </a:xfrm>
            <a:custGeom>
              <a:rect b="b" l="l" r="r" t="t"/>
              <a:pathLst>
                <a:path extrusionOk="0" h="5898" w="6804">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1817725" y="3414825"/>
              <a:ext cx="87850" cy="97075"/>
            </a:xfrm>
            <a:custGeom>
              <a:rect b="b" l="l" r="r" t="t"/>
              <a:pathLst>
                <a:path extrusionOk="0" h="3883" w="3514">
                  <a:moveTo>
                    <a:pt x="1997" y="0"/>
                  </a:moveTo>
                  <a:lnTo>
                    <a:pt x="1" y="481"/>
                  </a:lnTo>
                  <a:lnTo>
                    <a:pt x="1406" y="3882"/>
                  </a:lnTo>
                  <a:lnTo>
                    <a:pt x="3513" y="3069"/>
                  </a:lnTo>
                  <a:lnTo>
                    <a:pt x="19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1810350" y="3407175"/>
              <a:ext cx="103525" cy="112350"/>
            </a:xfrm>
            <a:custGeom>
              <a:rect b="b" l="l" r="r" t="t"/>
              <a:pathLst>
                <a:path extrusionOk="0" h="4494" w="4141">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6467700" y="3108900"/>
              <a:ext cx="396550" cy="1791250"/>
            </a:xfrm>
            <a:custGeom>
              <a:rect b="b" l="l" r="r" t="t"/>
              <a:pathLst>
                <a:path extrusionOk="0" h="71650" w="15862">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6694150" y="3425900"/>
              <a:ext cx="170100" cy="713575"/>
            </a:xfrm>
            <a:custGeom>
              <a:rect b="b" l="l" r="r" t="t"/>
              <a:pathLst>
                <a:path extrusionOk="0" h="28543" w="6804">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5578575" y="4023925"/>
              <a:ext cx="478775" cy="632200"/>
            </a:xfrm>
            <a:custGeom>
              <a:rect b="b" l="l" r="r" t="t"/>
              <a:pathLst>
                <a:path extrusionOk="0" h="25288" w="19151">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5824425" y="4187500"/>
              <a:ext cx="15725" cy="314275"/>
            </a:xfrm>
            <a:custGeom>
              <a:rect b="b" l="l" r="r" t="t"/>
              <a:pathLst>
                <a:path extrusionOk="0" h="12571" w="629">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5823500" y="3806475"/>
              <a:ext cx="396525" cy="794825"/>
            </a:xfrm>
            <a:custGeom>
              <a:rect b="b" l="l" r="r" t="t"/>
              <a:pathLst>
                <a:path extrusionOk="0" h="31793" w="15861">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694750" y="2954525"/>
              <a:ext cx="15750" cy="1954850"/>
            </a:xfrm>
            <a:custGeom>
              <a:rect b="b" l="l" r="r" t="t"/>
              <a:pathLst>
                <a:path extrusionOk="0" h="78194" w="63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758525" y="3878800"/>
              <a:ext cx="223700" cy="15750"/>
            </a:xfrm>
            <a:custGeom>
              <a:rect b="b" l="l" r="r" t="t"/>
              <a:pathLst>
                <a:path extrusionOk="0" h="630" w="8948">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966475" y="3697650"/>
              <a:ext cx="170100" cy="1175700"/>
            </a:xfrm>
            <a:custGeom>
              <a:rect b="b" l="l" r="r" t="t"/>
              <a:pathLst>
                <a:path extrusionOk="0" h="47028" w="6804">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794575" y="4078450"/>
              <a:ext cx="187650" cy="332750"/>
            </a:xfrm>
            <a:custGeom>
              <a:rect b="b" l="l" r="r" t="t"/>
              <a:pathLst>
                <a:path extrusionOk="0" h="13310" w="7506">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1193850" y="4105250"/>
              <a:ext cx="14825" cy="813375"/>
            </a:xfrm>
            <a:custGeom>
              <a:rect b="b" l="l" r="r" t="t"/>
              <a:pathLst>
                <a:path extrusionOk="0" h="32535" w="593">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6377125" y="4105250"/>
              <a:ext cx="15750" cy="857750"/>
            </a:xfrm>
            <a:custGeom>
              <a:rect b="b" l="l" r="r" t="t"/>
              <a:pathLst>
                <a:path extrusionOk="0" h="34310" w="63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1301075" y="3906075"/>
              <a:ext cx="715400" cy="278475"/>
            </a:xfrm>
            <a:custGeom>
              <a:rect b="b" l="l" r="r" t="t"/>
              <a:pathLst>
                <a:path extrusionOk="0" h="11139" w="28616">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1355600" y="3997100"/>
              <a:ext cx="297650" cy="595025"/>
            </a:xfrm>
            <a:custGeom>
              <a:rect b="b" l="l" r="r" t="t"/>
              <a:pathLst>
                <a:path extrusionOk="0" h="23801" w="11906">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1882425" y="4069200"/>
              <a:ext cx="14825" cy="206150"/>
            </a:xfrm>
            <a:custGeom>
              <a:rect b="b" l="l" r="r" t="t"/>
              <a:pathLst>
                <a:path extrusionOk="0" h="8246" w="593">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3261425" y="5005475"/>
              <a:ext cx="265300" cy="191150"/>
            </a:xfrm>
            <a:custGeom>
              <a:rect b="b" l="l" r="r" t="t"/>
              <a:pathLst>
                <a:path extrusionOk="0" h="7646" w="10612">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3268825" y="4997850"/>
              <a:ext cx="265300" cy="206375"/>
            </a:xfrm>
            <a:custGeom>
              <a:rect b="b" l="l" r="r" t="t"/>
              <a:pathLst>
                <a:path extrusionOk="0" h="8255" w="10612">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3389900" y="4063650"/>
              <a:ext cx="271775" cy="1028750"/>
            </a:xfrm>
            <a:custGeom>
              <a:rect b="b" l="l" r="r" t="t"/>
              <a:pathLst>
                <a:path extrusionOk="0" h="41150" w="10871">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3382525" y="4055650"/>
              <a:ext cx="287450" cy="1044125"/>
            </a:xfrm>
            <a:custGeom>
              <a:rect b="b" l="l" r="r" t="t"/>
              <a:pathLst>
                <a:path extrusionOk="0" h="41765" w="11498">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3397300" y="3850150"/>
              <a:ext cx="427050" cy="427050"/>
            </a:xfrm>
            <a:custGeom>
              <a:rect b="b" l="l" r="r" t="t"/>
              <a:pathLst>
                <a:path extrusionOk="0" h="17082" w="17082">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338990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43175" y="5005475"/>
              <a:ext cx="265300" cy="191150"/>
            </a:xfrm>
            <a:custGeom>
              <a:rect b="b" l="l" r="r" t="t"/>
              <a:pathLst>
                <a:path extrusionOk="0" h="7646" w="10612">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35800" y="4997850"/>
              <a:ext cx="265275" cy="206375"/>
            </a:xfrm>
            <a:custGeom>
              <a:rect b="b" l="l" r="r" t="t"/>
              <a:pathLst>
                <a:path extrusionOk="0" h="8255" w="10611">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008250" y="4063650"/>
              <a:ext cx="271750" cy="1028750"/>
            </a:xfrm>
            <a:custGeom>
              <a:rect b="b" l="l" r="r" t="t"/>
              <a:pathLst>
                <a:path extrusionOk="0" h="41150" w="1087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3999925" y="4055650"/>
              <a:ext cx="287475" cy="1044125"/>
            </a:xfrm>
            <a:custGeom>
              <a:rect b="b" l="l" r="r" t="t"/>
              <a:pathLst>
                <a:path extrusionOk="0" h="41765" w="11499">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3844650" y="3850150"/>
              <a:ext cx="427950" cy="427050"/>
            </a:xfrm>
            <a:custGeom>
              <a:rect b="b" l="l" r="r" t="t"/>
              <a:pathLst>
                <a:path extrusionOk="0" h="17082" w="17118">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3837250" y="3841825"/>
              <a:ext cx="442750" cy="442750"/>
            </a:xfrm>
            <a:custGeom>
              <a:rect b="b" l="l" r="r" t="t"/>
              <a:pathLst>
                <a:path extrusionOk="0" h="17710" w="1771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3685675" y="2397200"/>
              <a:ext cx="332750" cy="450150"/>
            </a:xfrm>
            <a:custGeom>
              <a:rect b="b" l="l" r="r" t="t"/>
              <a:pathLst>
                <a:path extrusionOk="0" h="18006" w="1331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3710625" y="2388875"/>
              <a:ext cx="312425" cy="466800"/>
            </a:xfrm>
            <a:custGeom>
              <a:rect b="b" l="l" r="r" t="t"/>
              <a:pathLst>
                <a:path extrusionOk="0" h="18672" w="12497">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3762400" y="2725350"/>
              <a:ext cx="136800" cy="153425"/>
            </a:xfrm>
            <a:custGeom>
              <a:rect b="b" l="l" r="r" t="t"/>
              <a:pathLst>
                <a:path extrusionOk="0" h="6137" w="5472">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3755000" y="2717000"/>
              <a:ext cx="151600" cy="169525"/>
            </a:xfrm>
            <a:custGeom>
              <a:rect b="b" l="l" r="r" t="t"/>
              <a:pathLst>
                <a:path extrusionOk="0" h="6781" w="6064">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3642950" y="2338775"/>
              <a:ext cx="450350" cy="524625"/>
            </a:xfrm>
            <a:custGeom>
              <a:rect b="b" l="l" r="r" t="t"/>
              <a:pathLst>
                <a:path extrusionOk="0" h="20985" w="18014">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3658875" y="2330650"/>
              <a:ext cx="406700" cy="540725"/>
            </a:xfrm>
            <a:custGeom>
              <a:rect b="b" l="l" r="r" t="t"/>
              <a:pathLst>
                <a:path extrusionOk="0" h="21629" w="16268">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3633000" y="2838275"/>
              <a:ext cx="438125" cy="93175"/>
            </a:xfrm>
            <a:custGeom>
              <a:rect b="b" l="l" r="r" t="t"/>
              <a:pathLst>
                <a:path extrusionOk="0" h="3727" w="17525">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3624675" y="2830675"/>
              <a:ext cx="454750" cy="108425"/>
            </a:xfrm>
            <a:custGeom>
              <a:rect b="b" l="l" r="r" t="t"/>
              <a:pathLst>
                <a:path extrusionOk="0" h="4337" w="1819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3174550" y="2857500"/>
              <a:ext cx="244950" cy="223675"/>
            </a:xfrm>
            <a:custGeom>
              <a:rect b="b" l="l" r="r" t="t"/>
              <a:pathLst>
                <a:path extrusionOk="0" h="8947" w="9798">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3165325" y="2849175"/>
              <a:ext cx="261575" cy="239575"/>
            </a:xfrm>
            <a:custGeom>
              <a:rect b="b" l="l" r="r" t="t"/>
              <a:pathLst>
                <a:path extrusionOk="0" h="9583" w="10463">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3119100" y="3076550"/>
              <a:ext cx="183025" cy="423600"/>
            </a:xfrm>
            <a:custGeom>
              <a:rect b="b" l="l" r="r" t="t"/>
              <a:pathLst>
                <a:path extrusionOk="0" h="16944" w="7321">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3110775" y="3068775"/>
              <a:ext cx="198750" cy="439425"/>
            </a:xfrm>
            <a:custGeom>
              <a:rect b="b" l="l" r="r" t="t"/>
              <a:pathLst>
                <a:path extrusionOk="0" h="17577" w="795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3104300" y="2951775"/>
              <a:ext cx="378050" cy="561575"/>
            </a:xfrm>
            <a:custGeom>
              <a:rect b="b" l="l" r="r" t="t"/>
              <a:pathLst>
                <a:path extrusionOk="0" h="22463" w="15122">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3113550" y="2944025"/>
              <a:ext cx="376200" cy="577100"/>
            </a:xfrm>
            <a:custGeom>
              <a:rect b="b" l="l" r="r" t="t"/>
              <a:pathLst>
                <a:path extrusionOk="0" h="23084" w="15048">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058150" y="2922175"/>
              <a:ext cx="1011175" cy="521400"/>
            </a:xfrm>
            <a:custGeom>
              <a:rect b="b" l="l" r="r" t="t"/>
              <a:pathLst>
                <a:path extrusionOk="0" h="20856" w="40447">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049825" y="2914800"/>
              <a:ext cx="1026900" cy="537025"/>
            </a:xfrm>
            <a:custGeom>
              <a:rect b="b" l="l" r="r" t="t"/>
              <a:pathLst>
                <a:path extrusionOk="0" h="21481" w="41076">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5032325" y="2936500"/>
              <a:ext cx="282850" cy="248425"/>
            </a:xfrm>
            <a:custGeom>
              <a:rect b="b" l="l" r="r" t="t"/>
              <a:pathLst>
                <a:path extrusionOk="0" h="9937" w="11314">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5024000" y="2928650"/>
              <a:ext cx="291175" cy="263450"/>
            </a:xfrm>
            <a:custGeom>
              <a:rect b="b" l="l" r="r" t="t"/>
              <a:pathLst>
                <a:path extrusionOk="0" h="10538" w="11647">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5170975" y="3049725"/>
              <a:ext cx="49925" cy="34225"/>
            </a:xfrm>
            <a:custGeom>
              <a:rect b="b" l="l" r="r" t="t"/>
              <a:pathLst>
                <a:path extrusionOk="0" h="1369" w="1997">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5177425" y="3078150"/>
              <a:ext cx="36075" cy="32750"/>
            </a:xfrm>
            <a:custGeom>
              <a:rect b="b" l="l" r="r" t="t"/>
              <a:pathLst>
                <a:path extrusionOk="0" h="1310" w="1443">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5175600" y="3110600"/>
              <a:ext cx="33275" cy="33575"/>
            </a:xfrm>
            <a:custGeom>
              <a:rect b="b" l="l" r="r" t="t"/>
              <a:pathLst>
                <a:path extrusionOk="0" h="1343" w="1331">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5094250" y="3007225"/>
              <a:ext cx="42550" cy="15725"/>
            </a:xfrm>
            <a:custGeom>
              <a:rect b="b" l="l" r="r" t="t"/>
              <a:pathLst>
                <a:path extrusionOk="0" h="629" w="1702">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3419475" y="2893525"/>
              <a:ext cx="818000" cy="942775"/>
            </a:xfrm>
            <a:custGeom>
              <a:rect b="b" l="l" r="r" t="t"/>
              <a:pathLst>
                <a:path extrusionOk="0" h="37711" w="3272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3411175" y="2886150"/>
              <a:ext cx="833700" cy="957550"/>
            </a:xfrm>
            <a:custGeom>
              <a:rect b="b" l="l" r="r" t="t"/>
              <a:pathLst>
                <a:path extrusionOk="0" h="38302" w="33348">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3472175" y="3836275"/>
              <a:ext cx="732025" cy="440925"/>
            </a:xfrm>
            <a:custGeom>
              <a:rect b="b" l="l" r="r" t="t"/>
              <a:pathLst>
                <a:path extrusionOk="0" h="17637" w="29281">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3468475" y="3828900"/>
              <a:ext cx="737575" cy="455675"/>
            </a:xfrm>
            <a:custGeom>
              <a:rect b="b" l="l" r="r" t="t"/>
              <a:pathLst>
                <a:path extrusionOk="0" h="18227" w="29503">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3795650" y="4161625"/>
              <a:ext cx="109100" cy="415025"/>
            </a:xfrm>
            <a:custGeom>
              <a:rect b="b" l="l" r="r" t="t"/>
              <a:pathLst>
                <a:path extrusionOk="0" h="16601" w="4364">
                  <a:moveTo>
                    <a:pt x="1" y="1"/>
                  </a:moveTo>
                  <a:lnTo>
                    <a:pt x="1" y="16601"/>
                  </a:lnTo>
                  <a:lnTo>
                    <a:pt x="4363" y="16601"/>
                  </a:lnTo>
                  <a:lnTo>
                    <a:pt x="4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3788275" y="4154225"/>
              <a:ext cx="123875" cy="430750"/>
            </a:xfrm>
            <a:custGeom>
              <a:rect b="b" l="l" r="r" t="t"/>
              <a:pathLst>
                <a:path extrusionOk="0" h="17230" w="4955">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3767925" y="4511925"/>
              <a:ext cx="164550" cy="525000"/>
            </a:xfrm>
            <a:custGeom>
              <a:rect b="b" l="l" r="r" t="t"/>
              <a:pathLst>
                <a:path extrusionOk="0" h="21000" w="6582">
                  <a:moveTo>
                    <a:pt x="1" y="1"/>
                  </a:moveTo>
                  <a:lnTo>
                    <a:pt x="1" y="21000"/>
                  </a:lnTo>
                  <a:lnTo>
                    <a:pt x="6582" y="21000"/>
                  </a:lnTo>
                  <a:lnTo>
                    <a:pt x="6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3760550" y="4503600"/>
              <a:ext cx="179325" cy="540725"/>
            </a:xfrm>
            <a:custGeom>
              <a:rect b="b" l="l" r="r" t="t"/>
              <a:pathLst>
                <a:path extrusionOk="0" h="21629" w="7173">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3244800" y="4999025"/>
              <a:ext cx="1202500" cy="159000"/>
            </a:xfrm>
            <a:custGeom>
              <a:rect b="b" l="l" r="r" t="t"/>
              <a:pathLst>
                <a:path extrusionOk="0" h="6360" w="4810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3237400" y="4991250"/>
              <a:ext cx="1217275" cy="174150"/>
            </a:xfrm>
            <a:custGeom>
              <a:rect b="b" l="l" r="r" t="t"/>
              <a:pathLst>
                <a:path extrusionOk="0" h="6966" w="48691">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3253125" y="5145975"/>
              <a:ext cx="73025" cy="72125"/>
            </a:xfrm>
            <a:custGeom>
              <a:rect b="b" l="l" r="r" t="t"/>
              <a:pathLst>
                <a:path extrusionOk="0" h="2885" w="2921">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3245725" y="5137650"/>
              <a:ext cx="87825" cy="88750"/>
            </a:xfrm>
            <a:custGeom>
              <a:rect b="b" l="l" r="r" t="t"/>
              <a:pathLst>
                <a:path extrusionOk="0" h="3550" w="3513">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3809525" y="5145975"/>
              <a:ext cx="73050" cy="72125"/>
            </a:xfrm>
            <a:custGeom>
              <a:rect b="b" l="l" r="r" t="t"/>
              <a:pathLst>
                <a:path extrusionOk="0" h="2885" w="2922">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3802125" y="5137650"/>
              <a:ext cx="87825" cy="88750"/>
            </a:xfrm>
            <a:custGeom>
              <a:rect b="b" l="l" r="r" t="t"/>
              <a:pathLst>
                <a:path extrusionOk="0" h="3550" w="3513">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369625" y="5145975"/>
              <a:ext cx="72125" cy="72125"/>
            </a:xfrm>
            <a:custGeom>
              <a:rect b="b" l="l" r="r" t="t"/>
              <a:pathLst>
                <a:path extrusionOk="0" h="2885" w="2885">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362225" y="5137650"/>
              <a:ext cx="87850" cy="88750"/>
            </a:xfrm>
            <a:custGeom>
              <a:rect b="b" l="l" r="r" t="t"/>
              <a:pathLst>
                <a:path extrusionOk="0" h="3550" w="3514">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3325200" y="3763275"/>
              <a:ext cx="108175" cy="466775"/>
            </a:xfrm>
            <a:custGeom>
              <a:rect b="b" l="l" r="r" t="t"/>
              <a:pathLst>
                <a:path extrusionOk="0" h="18671" w="4327">
                  <a:moveTo>
                    <a:pt x="1" y="0"/>
                  </a:moveTo>
                  <a:lnTo>
                    <a:pt x="1" y="14382"/>
                  </a:lnTo>
                  <a:cubicBezTo>
                    <a:pt x="1" y="16748"/>
                    <a:pt x="1923" y="18671"/>
                    <a:pt x="4326" y="18671"/>
                  </a:cubicBezTo>
                  <a:lnTo>
                    <a:pt x="43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317825" y="3755875"/>
              <a:ext cx="122950" cy="482500"/>
            </a:xfrm>
            <a:custGeom>
              <a:rect b="b" l="l" r="r" t="t"/>
              <a:pathLst>
                <a:path extrusionOk="0" h="19300" w="4918">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26420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255900" y="3658825"/>
              <a:ext cx="184875" cy="102625"/>
            </a:xfrm>
            <a:custGeom>
              <a:rect b="b" l="l" r="r" t="t"/>
              <a:pathLst>
                <a:path extrusionOk="0" h="4105" w="7395">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4271650" y="3763275"/>
              <a:ext cx="107250" cy="466775"/>
            </a:xfrm>
            <a:custGeom>
              <a:rect b="b" l="l" r="r" t="t"/>
              <a:pathLst>
                <a:path extrusionOk="0" h="18671" w="4290">
                  <a:moveTo>
                    <a:pt x="1" y="0"/>
                  </a:moveTo>
                  <a:lnTo>
                    <a:pt x="1" y="18671"/>
                  </a:lnTo>
                  <a:cubicBezTo>
                    <a:pt x="2367" y="18671"/>
                    <a:pt x="4289" y="16748"/>
                    <a:pt x="4289" y="14382"/>
                  </a:cubicBezTo>
                  <a:lnTo>
                    <a:pt x="42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4264275" y="3755875"/>
              <a:ext cx="122950" cy="482500"/>
            </a:xfrm>
            <a:custGeom>
              <a:rect b="b" l="l" r="r" t="t"/>
              <a:pathLst>
                <a:path extrusionOk="0" h="19300" w="4918">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4271650" y="3666225"/>
              <a:ext cx="169175" cy="86900"/>
            </a:xfrm>
            <a:custGeom>
              <a:rect b="b" l="l" r="r" t="t"/>
              <a:pathLst>
                <a:path extrusionOk="0" h="3476" w="6767">
                  <a:moveTo>
                    <a:pt x="1" y="0"/>
                  </a:moveTo>
                  <a:lnTo>
                    <a:pt x="1" y="3476"/>
                  </a:lnTo>
                  <a:lnTo>
                    <a:pt x="6766" y="3476"/>
                  </a:lnTo>
                  <a:lnTo>
                    <a:pt x="6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4264275" y="3658825"/>
              <a:ext cx="183950" cy="102625"/>
            </a:xfrm>
            <a:custGeom>
              <a:rect b="b" l="l" r="r" t="t"/>
              <a:pathLst>
                <a:path extrusionOk="0" h="4105" w="7358">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376050" y="3036800"/>
              <a:ext cx="949250" cy="1256100"/>
            </a:xfrm>
            <a:custGeom>
              <a:rect b="b" l="l" r="r" t="t"/>
              <a:pathLst>
                <a:path extrusionOk="0" h="50244" w="3797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367725" y="3029400"/>
              <a:ext cx="964950" cy="1271825"/>
            </a:xfrm>
            <a:custGeom>
              <a:rect b="b" l="l" r="r" t="t"/>
              <a:pathLst>
                <a:path extrusionOk="0" h="50873" w="38598">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376050" y="3089475"/>
              <a:ext cx="949250" cy="1256100"/>
            </a:xfrm>
            <a:custGeom>
              <a:rect b="b" l="l" r="r" t="t"/>
              <a:pathLst>
                <a:path extrusionOk="0" h="50244" w="3797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367725" y="3082075"/>
              <a:ext cx="964950" cy="1270900"/>
            </a:xfrm>
            <a:custGeom>
              <a:rect b="b" l="l" r="r" t="t"/>
              <a:pathLst>
                <a:path extrusionOk="0" h="50836" w="38598">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rect b="b" l="l" r="r" t="t"/>
              <a:pathLst>
                <a:path extrusionOk="0" h="197651" w="205187">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1297025" y="395900"/>
              <a:ext cx="5022350" cy="4941225"/>
            </a:xfrm>
            <a:custGeom>
              <a:rect b="b" l="l" r="r" t="t"/>
              <a:pathLst>
                <a:path extrusionOk="0" h="197649" w="200894">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5625075" y="5303525"/>
              <a:ext cx="225425" cy="80725"/>
            </a:xfrm>
            <a:custGeom>
              <a:rect b="b" l="l" r="r" t="t"/>
              <a:pathLst>
                <a:path extrusionOk="0" h="3229" w="9017">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1607200" y="4042075"/>
              <a:ext cx="3884450" cy="1229450"/>
            </a:xfrm>
            <a:custGeom>
              <a:rect b="b" l="l" r="r" t="t"/>
              <a:pathLst>
                <a:path extrusionOk="0" h="49178" w="155378">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2109425" y="4449850"/>
              <a:ext cx="1904375" cy="1019825"/>
            </a:xfrm>
            <a:custGeom>
              <a:rect b="b" l="l" r="r" t="t"/>
              <a:pathLst>
                <a:path extrusionOk="0" h="40793" w="76175">
                  <a:moveTo>
                    <a:pt x="16880" y="1"/>
                  </a:moveTo>
                  <a:lnTo>
                    <a:pt x="0" y="20775"/>
                  </a:lnTo>
                  <a:lnTo>
                    <a:pt x="57419" y="40792"/>
                  </a:lnTo>
                  <a:lnTo>
                    <a:pt x="76174" y="20018"/>
                  </a:lnTo>
                  <a:lnTo>
                    <a:pt x="168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2101300" y="4442275"/>
              <a:ext cx="1920600" cy="1034975"/>
            </a:xfrm>
            <a:custGeom>
              <a:rect b="b" l="l" r="r" t="t"/>
              <a:pathLst>
                <a:path extrusionOk="0" h="41399" w="76824">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2372725" y="4594125"/>
              <a:ext cx="1442700" cy="737600"/>
            </a:xfrm>
            <a:custGeom>
              <a:rect b="b" l="l" r="r" t="t"/>
              <a:pathLst>
                <a:path extrusionOk="0" h="29504" w="57708">
                  <a:moveTo>
                    <a:pt x="12587" y="0"/>
                  </a:moveTo>
                  <a:lnTo>
                    <a:pt x="0" y="14571"/>
                  </a:lnTo>
                  <a:lnTo>
                    <a:pt x="45084" y="29503"/>
                  </a:lnTo>
                  <a:lnTo>
                    <a:pt x="57707" y="15906"/>
                  </a:lnTo>
                  <a:lnTo>
                    <a:pt x="125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2364600" y="4586550"/>
              <a:ext cx="1458025" cy="752725"/>
            </a:xfrm>
            <a:custGeom>
              <a:rect b="b" l="l" r="r" t="t"/>
              <a:pathLst>
                <a:path extrusionOk="0" h="30109" w="58321">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2342050" y="1025400"/>
              <a:ext cx="3594125" cy="3621050"/>
            </a:xfrm>
            <a:custGeom>
              <a:rect b="b" l="l" r="r" t="t"/>
              <a:pathLst>
                <a:path extrusionOk="0" h="144842" w="143765">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621525" y="3838525"/>
              <a:ext cx="734900" cy="798900"/>
            </a:xfrm>
            <a:custGeom>
              <a:rect b="b" l="l" r="r" t="t"/>
              <a:pathLst>
                <a:path extrusionOk="0" h="31956" w="29396">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2437625" y="3653675"/>
              <a:ext cx="495950" cy="734875"/>
            </a:xfrm>
            <a:custGeom>
              <a:rect b="b" l="l" r="r" t="t"/>
              <a:pathLst>
                <a:path extrusionOk="0" h="29395" w="19838">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2333950" y="1018075"/>
              <a:ext cx="3604025" cy="3636025"/>
            </a:xfrm>
            <a:custGeom>
              <a:rect b="b" l="l" r="r" t="t"/>
              <a:pathLst>
                <a:path extrusionOk="0" h="145441" w="144161">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2728875" y="2701500"/>
              <a:ext cx="2002650" cy="1227200"/>
            </a:xfrm>
            <a:custGeom>
              <a:rect b="b" l="l" r="r" t="t"/>
              <a:pathLst>
                <a:path extrusionOk="0" h="49088" w="80106">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2941675" y="3491375"/>
              <a:ext cx="1069400" cy="313800"/>
            </a:xfrm>
            <a:custGeom>
              <a:rect b="b" l="l" r="r" t="t"/>
              <a:pathLst>
                <a:path extrusionOk="0" h="12552" w="42776">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4294200" y="3286675"/>
              <a:ext cx="393150" cy="620400"/>
            </a:xfrm>
            <a:custGeom>
              <a:rect b="b" l="l" r="r" t="t"/>
              <a:pathLst>
                <a:path extrusionOk="0" h="24816" w="15726">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2720750" y="2693375"/>
              <a:ext cx="2014375" cy="1243450"/>
            </a:xfrm>
            <a:custGeom>
              <a:rect b="b" l="l" r="r" t="t"/>
              <a:pathLst>
                <a:path extrusionOk="0" h="49738" w="80575">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962375" y="3422450"/>
              <a:ext cx="140675" cy="348425"/>
            </a:xfrm>
            <a:custGeom>
              <a:rect b="b" l="l" r="r" t="t"/>
              <a:pathLst>
                <a:path extrusionOk="0" h="13937" w="5627">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011100" y="2579750"/>
              <a:ext cx="993675" cy="569675"/>
            </a:xfrm>
            <a:custGeom>
              <a:rect b="b" l="l" r="r" t="t"/>
              <a:pathLst>
                <a:path extrusionOk="0" h="22787" w="39747">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018325" y="2572550"/>
              <a:ext cx="988250" cy="584325"/>
            </a:xfrm>
            <a:custGeom>
              <a:rect b="b" l="l" r="r" t="t"/>
              <a:pathLst>
                <a:path extrusionOk="0" h="23373" w="3953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553000" y="3237875"/>
              <a:ext cx="350775" cy="489200"/>
            </a:xfrm>
            <a:custGeom>
              <a:rect b="b" l="l" r="r" t="t"/>
              <a:pathLst>
                <a:path extrusionOk="0" h="19568" w="14031">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580050" y="3238000"/>
              <a:ext cx="303900" cy="488725"/>
            </a:xfrm>
            <a:custGeom>
              <a:rect b="b" l="l" r="r" t="t"/>
              <a:pathLst>
                <a:path extrusionOk="0" h="19549" w="12156">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572850" y="3229875"/>
              <a:ext cx="319225" cy="504975"/>
            </a:xfrm>
            <a:custGeom>
              <a:rect b="b" l="l" r="r" t="t"/>
              <a:pathLst>
                <a:path extrusionOk="0" h="20199" w="12769">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224800" y="2836750"/>
              <a:ext cx="786275" cy="880150"/>
            </a:xfrm>
            <a:custGeom>
              <a:rect b="b" l="l" r="r" t="t"/>
              <a:pathLst>
                <a:path extrusionOk="0" h="35206" w="31451">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217575" y="2829200"/>
              <a:ext cx="793500" cy="895725"/>
            </a:xfrm>
            <a:custGeom>
              <a:rect b="b" l="l" r="r" t="t"/>
              <a:pathLst>
                <a:path extrusionOk="0" h="35829" w="3174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51375" y="3083575"/>
              <a:ext cx="155125" cy="68600"/>
            </a:xfrm>
            <a:custGeom>
              <a:rect b="b" l="l" r="r" t="t"/>
              <a:pathLst>
                <a:path extrusionOk="0" h="2744" w="6205">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156275" y="3109950"/>
              <a:ext cx="628500" cy="217975"/>
            </a:xfrm>
            <a:custGeom>
              <a:rect b="b" l="l" r="r" t="t"/>
              <a:pathLst>
                <a:path extrusionOk="0" h="8719" w="2514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501625" y="3169475"/>
              <a:ext cx="275025" cy="158450"/>
            </a:xfrm>
            <a:custGeom>
              <a:rect b="b" l="l" r="r" t="t"/>
              <a:pathLst>
                <a:path extrusionOk="0" h="6338" w="11001">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217575" y="3153250"/>
              <a:ext cx="351700" cy="144800"/>
            </a:xfrm>
            <a:custGeom>
              <a:rect b="b" l="l" r="r" t="t"/>
              <a:pathLst>
                <a:path extrusionOk="0" h="5792" w="14068">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148150" y="3102400"/>
              <a:ext cx="633000" cy="233000"/>
            </a:xfrm>
            <a:custGeom>
              <a:rect b="b" l="l" r="r" t="t"/>
              <a:pathLst>
                <a:path extrusionOk="0" h="9320" w="2532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403325" y="3253325"/>
              <a:ext cx="122650" cy="195700"/>
            </a:xfrm>
            <a:custGeom>
              <a:rect b="b" l="l" r="r" t="t"/>
              <a:pathLst>
                <a:path extrusionOk="0" h="7828" w="4906">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510625" y="3441775"/>
              <a:ext cx="207425" cy="137075"/>
            </a:xfrm>
            <a:custGeom>
              <a:rect b="b" l="l" r="r" t="t"/>
              <a:pathLst>
                <a:path extrusionOk="0" h="5483" w="8297">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519650" y="3464200"/>
              <a:ext cx="179450" cy="87600"/>
            </a:xfrm>
            <a:custGeom>
              <a:rect b="b" l="l" r="r" t="t"/>
              <a:pathLst>
                <a:path extrusionOk="0" h="3504" w="7178">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448425" y="3008125"/>
              <a:ext cx="265700" cy="114050"/>
            </a:xfrm>
            <a:custGeom>
              <a:rect b="b" l="l" r="r" t="t"/>
              <a:pathLst>
                <a:path extrusionOk="0" h="4562" w="10628">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440300" y="3000850"/>
              <a:ext cx="279550" cy="128075"/>
            </a:xfrm>
            <a:custGeom>
              <a:rect b="b" l="l" r="r" t="t"/>
              <a:pathLst>
                <a:path extrusionOk="0" h="5123" w="11182">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222100" y="3043825"/>
              <a:ext cx="154200" cy="61775"/>
            </a:xfrm>
            <a:custGeom>
              <a:rect b="b" l="l" r="r" t="t"/>
              <a:pathLst>
                <a:path extrusionOk="0" h="2471" w="6168">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217575" y="3036025"/>
              <a:ext cx="166850" cy="76650"/>
            </a:xfrm>
            <a:custGeom>
              <a:rect b="b" l="l" r="r" t="t"/>
              <a:pathLst>
                <a:path extrusionOk="0" h="3066" w="6674">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744175" y="2649575"/>
              <a:ext cx="185750" cy="297200"/>
            </a:xfrm>
            <a:custGeom>
              <a:rect b="b" l="l" r="r" t="t"/>
              <a:pathLst>
                <a:path extrusionOk="0" h="11888" w="743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736050" y="2641975"/>
              <a:ext cx="198400" cy="312025"/>
            </a:xfrm>
            <a:custGeom>
              <a:rect b="b" l="l" r="r" t="t"/>
              <a:pathLst>
                <a:path extrusionOk="0" h="12481" w="7936">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817200" y="2908125"/>
              <a:ext cx="233550" cy="136925"/>
            </a:xfrm>
            <a:custGeom>
              <a:rect b="b" l="l" r="r" t="t"/>
              <a:pathLst>
                <a:path extrusionOk="0" h="5477" w="9342">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815400" y="2900775"/>
              <a:ext cx="237175" cy="152400"/>
            </a:xfrm>
            <a:custGeom>
              <a:rect b="b" l="l" r="r" t="t"/>
              <a:pathLst>
                <a:path extrusionOk="0" h="6096" w="9487">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821700" y="2967975"/>
              <a:ext cx="66750" cy="73075"/>
            </a:xfrm>
            <a:custGeom>
              <a:rect b="b" l="l" r="r" t="t"/>
              <a:pathLst>
                <a:path extrusionOk="0" h="2923" w="267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818100" y="2960275"/>
              <a:ext cx="73975" cy="88400"/>
            </a:xfrm>
            <a:custGeom>
              <a:rect b="b" l="l" r="r" t="t"/>
              <a:pathLst>
                <a:path extrusionOk="0" h="3536" w="2959">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797375" y="3155050"/>
              <a:ext cx="75750" cy="128050"/>
            </a:xfrm>
            <a:custGeom>
              <a:rect b="b" l="l" r="r" t="t"/>
              <a:pathLst>
                <a:path extrusionOk="0" h="5122" w="303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4011050" y="1025400"/>
              <a:ext cx="1925125" cy="2285650"/>
            </a:xfrm>
            <a:custGeom>
              <a:rect b="b" l="l" r="r" t="t"/>
              <a:pathLst>
                <a:path extrusionOk="0" h="91426" w="77005">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4002950" y="1018075"/>
              <a:ext cx="1935025" cy="2300275"/>
            </a:xfrm>
            <a:custGeom>
              <a:rect b="b" l="l" r="r" t="t"/>
              <a:pathLst>
                <a:path extrusionOk="0" h="92011" w="77401">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4489850" y="2578700"/>
              <a:ext cx="470700" cy="295075"/>
            </a:xfrm>
            <a:custGeom>
              <a:rect b="b" l="l" r="r" t="t"/>
              <a:pathLst>
                <a:path extrusionOk="0" h="11803" w="18828">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5419475" y="1062375"/>
              <a:ext cx="516700" cy="513275"/>
            </a:xfrm>
            <a:custGeom>
              <a:rect b="b" l="l" r="r" t="t"/>
              <a:pathLst>
                <a:path extrusionOk="0" h="20531" w="20668">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5411375" y="1055025"/>
              <a:ext cx="526600" cy="528425"/>
            </a:xfrm>
            <a:custGeom>
              <a:rect b="b" l="l" r="r" t="t"/>
              <a:pathLst>
                <a:path extrusionOk="0" h="21137" w="21064">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4158925" y="1025400"/>
              <a:ext cx="508275" cy="645500"/>
            </a:xfrm>
            <a:custGeom>
              <a:rect b="b" l="l" r="r" t="t"/>
              <a:pathLst>
                <a:path extrusionOk="0" h="25820" w="20331">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4176975" y="1018075"/>
              <a:ext cx="496850" cy="660050"/>
            </a:xfrm>
            <a:custGeom>
              <a:rect b="b" l="l" r="r" t="t"/>
              <a:pathLst>
                <a:path extrusionOk="0" h="26402"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4167950" y="1025400"/>
              <a:ext cx="499250" cy="549925"/>
            </a:xfrm>
            <a:custGeom>
              <a:rect b="b" l="l" r="r" t="t"/>
              <a:pathLst>
                <a:path extrusionOk="0" h="21997" w="1997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4176975" y="1018075"/>
              <a:ext cx="496850" cy="564825"/>
            </a:xfrm>
            <a:custGeom>
              <a:rect b="b" l="l" r="r" t="t"/>
              <a:pathLst>
                <a:path extrusionOk="0" h="22593"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4178775" y="1025400"/>
              <a:ext cx="488425" cy="508700"/>
            </a:xfrm>
            <a:custGeom>
              <a:rect b="b" l="l" r="r" t="t"/>
              <a:pathLst>
                <a:path extrusionOk="0" h="20348" w="19537">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4176975" y="1018075"/>
              <a:ext cx="496850" cy="523900"/>
            </a:xfrm>
            <a:custGeom>
              <a:rect b="b" l="l" r="r" t="t"/>
              <a:pathLst>
                <a:path extrusionOk="0" h="20956" w="19874">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5450150" y="1062375"/>
              <a:ext cx="486025" cy="512950"/>
            </a:xfrm>
            <a:custGeom>
              <a:rect b="b" l="l" r="r" t="t"/>
              <a:pathLst>
                <a:path extrusionOk="0" h="20518" w="19441">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5442025" y="1055025"/>
              <a:ext cx="495950" cy="528425"/>
            </a:xfrm>
            <a:custGeom>
              <a:rect b="b" l="l" r="r" t="t"/>
              <a:pathLst>
                <a:path extrusionOk="0" h="21137" w="19838">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4674700" y="3104025"/>
              <a:ext cx="162325" cy="244525"/>
            </a:xfrm>
            <a:custGeom>
              <a:rect b="b" l="l" r="r" t="t"/>
              <a:pathLst>
                <a:path extrusionOk="0" h="9781" w="6493">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4667475" y="3096425"/>
              <a:ext cx="176750" cy="259725"/>
            </a:xfrm>
            <a:custGeom>
              <a:rect b="b" l="l" r="r" t="t"/>
              <a:pathLst>
                <a:path extrusionOk="0" h="10389" w="707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4739591" y="-166683"/>
              <a:ext cx="18104" cy="2089879"/>
            </a:xfrm>
            <a:custGeom>
              <a:rect b="b" l="l" r="r" t="t"/>
              <a:pathLst>
                <a:path extrusionOk="0" h="67410" w="722">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4742325" y="1908025"/>
              <a:ext cx="15350" cy="1251550"/>
            </a:xfrm>
            <a:custGeom>
              <a:rect b="b" l="l" r="r" t="t"/>
              <a:pathLst>
                <a:path extrusionOk="0" h="50062" w="614">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3923552" y="-166737"/>
              <a:ext cx="18104" cy="2984732"/>
            </a:xfrm>
            <a:custGeom>
              <a:rect b="b" l="l" r="r" t="t"/>
              <a:pathLst>
                <a:path extrusionOk="0" h="103153" w="722">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3599900" y="4261400"/>
              <a:ext cx="339050" cy="267825"/>
            </a:xfrm>
            <a:custGeom>
              <a:rect b="b" l="l" r="r" t="t"/>
              <a:pathLst>
                <a:path extrusionOk="0" h="10713" w="13562">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3591775" y="4254175"/>
              <a:ext cx="355300" cy="282700"/>
            </a:xfrm>
            <a:custGeom>
              <a:rect b="b" l="l" r="r" t="t"/>
              <a:pathLst>
                <a:path extrusionOk="0" h="11308" w="14212">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3592675" y="4213600"/>
              <a:ext cx="394975" cy="349875"/>
            </a:xfrm>
            <a:custGeom>
              <a:rect b="b" l="l" r="r" t="t"/>
              <a:pathLst>
                <a:path extrusionOk="0" h="13995" w="15799">
                  <a:moveTo>
                    <a:pt x="8801" y="1"/>
                  </a:moveTo>
                  <a:lnTo>
                    <a:pt x="1" y="10569"/>
                  </a:lnTo>
                  <a:lnTo>
                    <a:pt x="5375" y="13995"/>
                  </a:lnTo>
                  <a:lnTo>
                    <a:pt x="15798" y="3572"/>
                  </a:lnTo>
                  <a:lnTo>
                    <a:pt x="8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3584575" y="4205450"/>
              <a:ext cx="411175" cy="365600"/>
            </a:xfrm>
            <a:custGeom>
              <a:rect b="b" l="l" r="r" t="t"/>
              <a:pathLst>
                <a:path extrusionOk="0" h="14624" w="16447">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3659400" y="4259600"/>
              <a:ext cx="255200" cy="233550"/>
            </a:xfrm>
            <a:custGeom>
              <a:rect b="b" l="l" r="r" t="t"/>
              <a:pathLst>
                <a:path extrusionOk="0" h="9342" w="10208">
                  <a:moveTo>
                    <a:pt x="6601" y="0"/>
                  </a:moveTo>
                  <a:lnTo>
                    <a:pt x="1" y="7827"/>
                  </a:lnTo>
                  <a:lnTo>
                    <a:pt x="2598" y="9342"/>
                  </a:lnTo>
                  <a:lnTo>
                    <a:pt x="10208" y="1623"/>
                  </a:lnTo>
                  <a:lnTo>
                    <a:pt x="66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3651300" y="4252025"/>
              <a:ext cx="271425" cy="248425"/>
            </a:xfrm>
            <a:custGeom>
              <a:rect b="b" l="l" r="r" t="t"/>
              <a:pathLst>
                <a:path extrusionOk="0" h="9937" w="10857">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214925" y="4282725"/>
              <a:ext cx="151500" cy="319300"/>
            </a:xfrm>
            <a:custGeom>
              <a:rect b="b" l="l" r="r" t="t"/>
              <a:pathLst>
                <a:path extrusionOk="0" h="12772" w="606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218525" y="4275825"/>
              <a:ext cx="153300" cy="333650"/>
            </a:xfrm>
            <a:custGeom>
              <a:rect b="b" l="l" r="r" t="t"/>
              <a:pathLst>
                <a:path extrusionOk="0" h="13346" w="6132">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166225" y="4403450"/>
              <a:ext cx="113650" cy="239800"/>
            </a:xfrm>
            <a:custGeom>
              <a:rect b="b" l="l" r="r" t="t"/>
              <a:pathLst>
                <a:path extrusionOk="0" h="9592" w="4546">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166225" y="4395750"/>
              <a:ext cx="119950" cy="255200"/>
            </a:xfrm>
            <a:custGeom>
              <a:rect b="b" l="l" r="r" t="t"/>
              <a:pathLst>
                <a:path extrusionOk="0" h="10208" w="4798">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527800" y="4365100"/>
              <a:ext cx="239875" cy="326075"/>
            </a:xfrm>
            <a:custGeom>
              <a:rect b="b" l="l" r="r" t="t"/>
              <a:pathLst>
                <a:path extrusionOk="0" h="13043" w="9595">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526000" y="4357550"/>
              <a:ext cx="235350" cy="341200"/>
            </a:xfrm>
            <a:custGeom>
              <a:rect b="b" l="l" r="r" t="t"/>
              <a:pathLst>
                <a:path extrusionOk="0" h="13648" w="9414">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313200" y="4261075"/>
              <a:ext cx="151500" cy="319325"/>
            </a:xfrm>
            <a:custGeom>
              <a:rect b="b" l="l" r="r" t="t"/>
              <a:pathLst>
                <a:path extrusionOk="0" h="12773" w="606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316800" y="4254175"/>
              <a:ext cx="154225" cy="333650"/>
            </a:xfrm>
            <a:custGeom>
              <a:rect b="b" l="l" r="r" t="t"/>
              <a:pathLst>
                <a:path extrusionOk="0" h="13346" w="6169">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431325" y="4289025"/>
              <a:ext cx="151500" cy="319325"/>
            </a:xfrm>
            <a:custGeom>
              <a:rect b="b" l="l" r="r" t="t"/>
              <a:pathLst>
                <a:path extrusionOk="0" h="12773" w="606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434025" y="4281225"/>
              <a:ext cx="154225" cy="334550"/>
            </a:xfrm>
            <a:custGeom>
              <a:rect b="b" l="l" r="r" t="t"/>
              <a:pathLst>
                <a:path extrusionOk="0" h="13382" w="6169">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3493500" y="4624625"/>
              <a:ext cx="241675" cy="332750"/>
            </a:xfrm>
            <a:custGeom>
              <a:rect b="b" l="l" r="r" t="t"/>
              <a:pathLst>
                <a:path extrusionOk="0" h="13310" w="9667">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3492600" y="4617575"/>
              <a:ext cx="237175" cy="347150"/>
            </a:xfrm>
            <a:custGeom>
              <a:rect b="b" l="l" r="r" t="t"/>
              <a:pathLst>
                <a:path extrusionOk="0" h="13886" w="9487">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3610725" y="4730250"/>
              <a:ext cx="182150" cy="250325"/>
            </a:xfrm>
            <a:custGeom>
              <a:rect b="b" l="l" r="r" t="t"/>
              <a:pathLst>
                <a:path extrusionOk="0" h="10013" w="7286">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3608925" y="4723050"/>
              <a:ext cx="181250" cy="265125"/>
            </a:xfrm>
            <a:custGeom>
              <a:rect b="b" l="l" r="r" t="t"/>
              <a:pathLst>
                <a:path extrusionOk="0" h="10605" w="725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3129225" y="4525600"/>
              <a:ext cx="300275" cy="286350"/>
            </a:xfrm>
            <a:custGeom>
              <a:rect b="b" l="l" r="r" t="t"/>
              <a:pathLst>
                <a:path extrusionOk="0" h="11454" w="12011">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3136425" y="4518300"/>
              <a:ext cx="300300" cy="301275"/>
            </a:xfrm>
            <a:custGeom>
              <a:rect b="b" l="l" r="r" t="t"/>
              <a:pathLst>
                <a:path extrusionOk="0" h="12051" w="12012">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3441200" y="4492850"/>
              <a:ext cx="241675" cy="331975"/>
            </a:xfrm>
            <a:custGeom>
              <a:rect b="b" l="l" r="r" t="t"/>
              <a:pathLst>
                <a:path extrusionOk="0" h="13279" w="9667">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3440300" y="4485025"/>
              <a:ext cx="237175" cy="348075"/>
            </a:xfrm>
            <a:custGeom>
              <a:rect b="b" l="l" r="r" t="t"/>
              <a:pathLst>
                <a:path extrusionOk="0" h="13923" w="9487">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3309550" y="4463625"/>
              <a:ext cx="241675" cy="332350"/>
            </a:xfrm>
            <a:custGeom>
              <a:rect b="b" l="l" r="r" t="t"/>
              <a:pathLst>
                <a:path extrusionOk="0" h="13294" w="9667">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3308650" y="4456175"/>
              <a:ext cx="237175" cy="347150"/>
            </a:xfrm>
            <a:custGeom>
              <a:rect b="b" l="l" r="r" t="t"/>
              <a:pathLst>
                <a:path extrusionOk="0" h="13886" w="9487">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1841625" y="4237050"/>
              <a:ext cx="1703300" cy="1232625"/>
            </a:xfrm>
            <a:custGeom>
              <a:rect b="b" l="l" r="r" t="t"/>
              <a:pathLst>
                <a:path extrusionOk="0" h="49305" w="68132">
                  <a:moveTo>
                    <a:pt x="1" y="1"/>
                  </a:moveTo>
                  <a:lnTo>
                    <a:pt x="10712" y="29287"/>
                  </a:lnTo>
                  <a:lnTo>
                    <a:pt x="68131" y="49304"/>
                  </a:lnTo>
                  <a:lnTo>
                    <a:pt x="64849" y="21352"/>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1833500" y="4229500"/>
              <a:ext cx="1718625" cy="1247750"/>
            </a:xfrm>
            <a:custGeom>
              <a:rect b="b" l="l" r="r" t="t"/>
              <a:pathLst>
                <a:path extrusionOk="0" h="49910" w="68745">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5068725" y="3813275"/>
              <a:ext cx="471600" cy="14450"/>
            </a:xfrm>
            <a:custGeom>
              <a:rect b="b" l="l" r="r" t="t"/>
              <a:pathLst>
                <a:path extrusionOk="0" h="578" w="18864">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4743225" y="3813275"/>
              <a:ext cx="174050" cy="14450"/>
            </a:xfrm>
            <a:custGeom>
              <a:rect b="b" l="l" r="r" t="t"/>
              <a:pathLst>
                <a:path extrusionOk="0" h="578" w="6962">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5445625" y="3896225"/>
              <a:ext cx="94700" cy="15350"/>
            </a:xfrm>
            <a:custGeom>
              <a:rect b="b" l="l" r="r" t="t"/>
              <a:pathLst>
                <a:path extrusionOk="0" h="614" w="3788">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5221125" y="3896225"/>
              <a:ext cx="174025" cy="15350"/>
            </a:xfrm>
            <a:custGeom>
              <a:rect b="b" l="l" r="r" t="t"/>
              <a:pathLst>
                <a:path extrusionOk="0" h="614" w="6961">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4743225" y="3896225"/>
              <a:ext cx="384150" cy="15350"/>
            </a:xfrm>
            <a:custGeom>
              <a:rect b="b" l="l" r="r" t="t"/>
              <a:pathLst>
                <a:path extrusionOk="0" h="614" w="15366">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5120125" y="3979175"/>
              <a:ext cx="420200" cy="15350"/>
            </a:xfrm>
            <a:custGeom>
              <a:rect b="b" l="l" r="r" t="t"/>
              <a:pathLst>
                <a:path extrusionOk="0" h="614" w="16808">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4743225" y="3979175"/>
              <a:ext cx="304800" cy="15350"/>
            </a:xfrm>
            <a:custGeom>
              <a:rect b="b" l="l" r="r" t="t"/>
              <a:pathLst>
                <a:path extrusionOk="0" h="614" w="12192">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5350950" y="4062125"/>
              <a:ext cx="189375" cy="15350"/>
            </a:xfrm>
            <a:custGeom>
              <a:rect b="b" l="l" r="r" t="t"/>
              <a:pathLst>
                <a:path extrusionOk="0" h="614" w="7575">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4917250" y="4062125"/>
              <a:ext cx="376925" cy="15350"/>
            </a:xfrm>
            <a:custGeom>
              <a:rect b="b" l="l" r="r" t="t"/>
              <a:pathLst>
                <a:path extrusionOk="0" h="614" w="15077">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4743225" y="4062125"/>
              <a:ext cx="109125" cy="15350"/>
            </a:xfrm>
            <a:custGeom>
              <a:rect b="b" l="l" r="r" t="t"/>
              <a:pathLst>
                <a:path extrusionOk="0" h="614" w="4365">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5068725" y="4135175"/>
              <a:ext cx="471600" cy="15350"/>
            </a:xfrm>
            <a:custGeom>
              <a:rect b="b" l="l" r="r" t="t"/>
              <a:pathLst>
                <a:path extrusionOk="0" h="614" w="18864">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4743225" y="4135175"/>
              <a:ext cx="174050" cy="15350"/>
            </a:xfrm>
            <a:custGeom>
              <a:rect b="b" l="l" r="r" t="t"/>
              <a:pathLst>
                <a:path extrusionOk="0" h="614" w="6962">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5445625" y="4218125"/>
              <a:ext cx="94700" cy="15350"/>
            </a:xfrm>
            <a:custGeom>
              <a:rect b="b" l="l" r="r" t="t"/>
              <a:pathLst>
                <a:path extrusionOk="0" h="614" w="3788">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5221125" y="4218125"/>
              <a:ext cx="174025" cy="15350"/>
            </a:xfrm>
            <a:custGeom>
              <a:rect b="b" l="l" r="r" t="t"/>
              <a:pathLst>
                <a:path extrusionOk="0" h="614" w="6961">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4743225" y="4218125"/>
              <a:ext cx="384150" cy="15350"/>
            </a:xfrm>
            <a:custGeom>
              <a:rect b="b" l="l" r="r" t="t"/>
              <a:pathLst>
                <a:path extrusionOk="0" h="614" w="15366">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5120125" y="4301975"/>
              <a:ext cx="420200" cy="14450"/>
            </a:xfrm>
            <a:custGeom>
              <a:rect b="b" l="l" r="r" t="t"/>
              <a:pathLst>
                <a:path extrusionOk="0" h="578" w="16808">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4743225" y="4301975"/>
              <a:ext cx="304800" cy="14450"/>
            </a:xfrm>
            <a:custGeom>
              <a:rect b="b" l="l" r="r" t="t"/>
              <a:pathLst>
                <a:path extrusionOk="0" h="578" w="12192">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5445625" y="4457975"/>
              <a:ext cx="94700" cy="15350"/>
            </a:xfrm>
            <a:custGeom>
              <a:rect b="b" l="l" r="r" t="t"/>
              <a:pathLst>
                <a:path extrusionOk="0" h="614" w="3788">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5221125" y="4457975"/>
              <a:ext cx="174025" cy="15350"/>
            </a:xfrm>
            <a:custGeom>
              <a:rect b="b" l="l" r="r" t="t"/>
              <a:pathLst>
                <a:path extrusionOk="0" h="614" w="6961">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4743225" y="4457975"/>
              <a:ext cx="384150" cy="15350"/>
            </a:xfrm>
            <a:custGeom>
              <a:rect b="b" l="l" r="r" t="t"/>
              <a:pathLst>
                <a:path extrusionOk="0" h="614" w="15366">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5120125" y="4540925"/>
              <a:ext cx="420200" cy="15350"/>
            </a:xfrm>
            <a:custGeom>
              <a:rect b="b" l="l" r="r" t="t"/>
              <a:pathLst>
                <a:path extrusionOk="0" h="614" w="16808">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4743225" y="4540925"/>
              <a:ext cx="304800" cy="15350"/>
            </a:xfrm>
            <a:custGeom>
              <a:rect b="b" l="l" r="r" t="t"/>
              <a:pathLst>
                <a:path extrusionOk="0" h="614" w="12192">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5350950" y="4623875"/>
              <a:ext cx="189375" cy="15350"/>
            </a:xfrm>
            <a:custGeom>
              <a:rect b="b" l="l" r="r" t="t"/>
              <a:pathLst>
                <a:path extrusionOk="0" h="614" w="7575">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4917250" y="4623875"/>
              <a:ext cx="376925" cy="15350"/>
            </a:xfrm>
            <a:custGeom>
              <a:rect b="b" l="l" r="r" t="t"/>
              <a:pathLst>
                <a:path extrusionOk="0" h="614" w="15077">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4743225" y="4623875"/>
              <a:ext cx="109125" cy="15350"/>
            </a:xfrm>
            <a:custGeom>
              <a:rect b="b" l="l" r="r" t="t"/>
              <a:pathLst>
                <a:path extrusionOk="0" h="614" w="4365">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5068725" y="4696900"/>
              <a:ext cx="471600" cy="15375"/>
            </a:xfrm>
            <a:custGeom>
              <a:rect b="b" l="l" r="r" t="t"/>
              <a:pathLst>
                <a:path extrusionOk="0" h="615" w="18864">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4743225" y="4696900"/>
              <a:ext cx="174050" cy="15375"/>
            </a:xfrm>
            <a:custGeom>
              <a:rect b="b" l="l" r="r" t="t"/>
              <a:pathLst>
                <a:path extrusionOk="0" h="615" w="6962">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5445625" y="4779875"/>
              <a:ext cx="94700" cy="15350"/>
            </a:xfrm>
            <a:custGeom>
              <a:rect b="b" l="l" r="r" t="t"/>
              <a:pathLst>
                <a:path extrusionOk="0" h="614" w="3788">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5221125" y="4779875"/>
              <a:ext cx="174025" cy="15350"/>
            </a:xfrm>
            <a:custGeom>
              <a:rect b="b" l="l" r="r" t="t"/>
              <a:pathLst>
                <a:path extrusionOk="0" h="614" w="6961">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4743225" y="4779875"/>
              <a:ext cx="384150" cy="15350"/>
            </a:xfrm>
            <a:custGeom>
              <a:rect b="b" l="l" r="r" t="t"/>
              <a:pathLst>
                <a:path extrusionOk="0" h="614" w="15366">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5619650" y="3718600"/>
              <a:ext cx="671775" cy="1228275"/>
            </a:xfrm>
            <a:custGeom>
              <a:rect b="b" l="l" r="r" t="t"/>
              <a:pathLst>
                <a:path extrusionOk="0" h="49131" w="26871">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4803625" y="3226950"/>
              <a:ext cx="1458050" cy="440500"/>
            </a:xfrm>
            <a:custGeom>
              <a:rect b="b" l="l" r="r" t="t"/>
              <a:pathLst>
                <a:path extrusionOk="0" h="17620" w="58322">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5103900" y="3278575"/>
              <a:ext cx="89275" cy="89275"/>
            </a:xfrm>
            <a:custGeom>
              <a:rect b="b" l="l" r="r" t="t"/>
              <a:pathLst>
                <a:path extrusionOk="0" h="3571" w="3571">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5096675" y="3271350"/>
              <a:ext cx="103725" cy="103725"/>
            </a:xfrm>
            <a:custGeom>
              <a:rect b="b" l="l" r="r" t="t"/>
              <a:pathLst>
                <a:path extrusionOk="0" h="4149" w="4149">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5561050" y="3311025"/>
              <a:ext cx="89275" cy="88400"/>
            </a:xfrm>
            <a:custGeom>
              <a:rect b="b" l="l" r="r" t="t"/>
              <a:pathLst>
                <a:path extrusionOk="0" h="3536" w="3571">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5553825" y="3302925"/>
              <a:ext cx="103725" cy="104600"/>
            </a:xfrm>
            <a:custGeom>
              <a:rect b="b" l="l" r="r" t="t"/>
              <a:pathLst>
                <a:path extrusionOk="0" h="4184" w="4149">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5872125" y="3545475"/>
              <a:ext cx="89300" cy="89275"/>
            </a:xfrm>
            <a:custGeom>
              <a:rect b="b" l="l" r="r" t="t"/>
              <a:pathLst>
                <a:path extrusionOk="0" h="3571" w="3572">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5864900" y="3538250"/>
              <a:ext cx="103725" cy="103725"/>
            </a:xfrm>
            <a:custGeom>
              <a:rect b="b" l="l" r="r" t="t"/>
              <a:pathLst>
                <a:path extrusionOk="0" h="4149" w="4149">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6202150" y="3190200"/>
              <a:ext cx="89275" cy="88400"/>
            </a:xfrm>
            <a:custGeom>
              <a:rect b="b" l="l" r="r" t="t"/>
              <a:pathLst>
                <a:path extrusionOk="0" h="3536" w="3571">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6194925" y="3183000"/>
              <a:ext cx="103725" cy="103700"/>
            </a:xfrm>
            <a:custGeom>
              <a:rect b="b" l="l" r="r" t="t"/>
              <a:pathLst>
                <a:path extrusionOk="0" h="4148" w="4149">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4767575" y="3615800"/>
              <a:ext cx="89275" cy="88400"/>
            </a:xfrm>
            <a:custGeom>
              <a:rect b="b" l="l" r="r" t="t"/>
              <a:pathLst>
                <a:path extrusionOk="0" h="3536" w="3571">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4760350" y="3607675"/>
              <a:ext cx="103725" cy="103725"/>
            </a:xfrm>
            <a:custGeom>
              <a:rect b="b" l="l" r="r" t="t"/>
              <a:pathLst>
                <a:path extrusionOk="0" h="4149" w="4149">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5351850" y="3488650"/>
              <a:ext cx="89300" cy="88400"/>
            </a:xfrm>
            <a:custGeom>
              <a:rect b="b" l="l" r="r" t="t"/>
              <a:pathLst>
                <a:path extrusionOk="0" h="3536" w="3572">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5344650" y="3480550"/>
              <a:ext cx="103700" cy="104625"/>
            </a:xfrm>
            <a:custGeom>
              <a:rect b="b" l="l" r="r" t="t"/>
              <a:pathLst>
                <a:path extrusionOk="0" h="4185" w="4148">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93450" y="2124425"/>
              <a:ext cx="147900" cy="90200"/>
            </a:xfrm>
            <a:custGeom>
              <a:rect b="b" l="l" r="r" t="t"/>
              <a:pathLst>
                <a:path extrusionOk="0" h="3608" w="5916">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1756875" y="1902825"/>
              <a:ext cx="783575" cy="901950"/>
            </a:xfrm>
            <a:custGeom>
              <a:rect b="b" l="l" r="r" t="t"/>
              <a:pathLst>
                <a:path extrusionOk="0" h="36078" w="31343">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1887600" y="2053425"/>
              <a:ext cx="522100" cy="600750"/>
            </a:xfrm>
            <a:custGeom>
              <a:rect b="b" l="l" r="r" t="t"/>
              <a:pathLst>
                <a:path extrusionOk="0" h="24030" w="20884">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140975" y="1573500"/>
              <a:ext cx="15350" cy="344475"/>
            </a:xfrm>
            <a:custGeom>
              <a:rect b="b" l="l" r="r" t="t"/>
              <a:pathLst>
                <a:path extrusionOk="0" h="13779" w="614">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083275" y="1499550"/>
              <a:ext cx="129875" cy="129875"/>
            </a:xfrm>
            <a:custGeom>
              <a:rect b="b" l="l" r="r" t="t"/>
              <a:pathLst>
                <a:path extrusionOk="0" h="5195" w="5195">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076050" y="1492350"/>
              <a:ext cx="145200" cy="144300"/>
            </a:xfrm>
            <a:custGeom>
              <a:rect b="b" l="l" r="r" t="t"/>
              <a:pathLst>
                <a:path extrusionOk="0" h="5772" w="5808">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140975" y="2779950"/>
              <a:ext cx="15350" cy="345350"/>
            </a:xfrm>
            <a:custGeom>
              <a:rect b="b" l="l" r="r" t="t"/>
              <a:pathLst>
                <a:path extrusionOk="0" h="13814" w="614">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083275" y="3068475"/>
              <a:ext cx="129875" cy="129875"/>
            </a:xfrm>
            <a:custGeom>
              <a:rect b="b" l="l" r="r" t="t"/>
              <a:pathLst>
                <a:path extrusionOk="0" h="5195" w="5195">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076050" y="3061275"/>
              <a:ext cx="145200" cy="145175"/>
            </a:xfrm>
            <a:custGeom>
              <a:rect b="b" l="l" r="r" t="t"/>
              <a:pathLst>
                <a:path extrusionOk="0" h="5807" w="5808">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1755975" y="2124425"/>
              <a:ext cx="147900" cy="90200"/>
            </a:xfrm>
            <a:custGeom>
              <a:rect b="b" l="l" r="r" t="t"/>
              <a:pathLst>
                <a:path extrusionOk="0" h="3608" w="5916">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1897525" y="2348350"/>
              <a:ext cx="513075" cy="161125"/>
            </a:xfrm>
            <a:custGeom>
              <a:rect b="b" l="l" r="r" t="t"/>
              <a:pathLst>
                <a:path extrusionOk="0" h="6445" w="20523">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151800" y="2053200"/>
              <a:ext cx="15350" cy="310200"/>
            </a:xfrm>
            <a:custGeom>
              <a:rect b="b" l="l" r="r" t="t"/>
              <a:pathLst>
                <a:path extrusionOk="0" h="12408" w="614">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929950" y="9116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496250" y="9116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322225" y="9116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47725" y="9847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322225" y="9847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3024625" y="10676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800100" y="10676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322225" y="10676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699125" y="1151525"/>
              <a:ext cx="420200" cy="14450"/>
            </a:xfrm>
            <a:custGeom>
              <a:rect b="b" l="l" r="r" t="t"/>
              <a:pathLst>
                <a:path extrusionOk="0" h="578" w="16808">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322225" y="1151525"/>
              <a:ext cx="304775" cy="14450"/>
            </a:xfrm>
            <a:custGeom>
              <a:rect b="b" l="l" r="r" t="t"/>
              <a:pathLst>
                <a:path extrusionOk="0" h="578" w="12191">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929950" y="1234475"/>
              <a:ext cx="189375" cy="14450"/>
            </a:xfrm>
            <a:custGeom>
              <a:rect b="b" l="l" r="r" t="t"/>
              <a:pathLst>
                <a:path extrusionOk="0" h="578" w="7575">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496250" y="1234475"/>
              <a:ext cx="376925" cy="14450"/>
            </a:xfrm>
            <a:custGeom>
              <a:rect b="b" l="l" r="r" t="t"/>
              <a:pathLst>
                <a:path extrusionOk="0" h="578" w="15077">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322225" y="1234475"/>
              <a:ext cx="109125" cy="14450"/>
            </a:xfrm>
            <a:custGeom>
              <a:rect b="b" l="l" r="r" t="t"/>
              <a:pathLst>
                <a:path extrusionOk="0" h="578" w="4365">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647725" y="1306600"/>
              <a:ext cx="471600" cy="15350"/>
            </a:xfrm>
            <a:custGeom>
              <a:rect b="b" l="l" r="r" t="t"/>
              <a:pathLst>
                <a:path extrusionOk="0" h="614" w="18864">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322225" y="1306600"/>
              <a:ext cx="174050" cy="15350"/>
            </a:xfrm>
            <a:custGeom>
              <a:rect b="b" l="l" r="r" t="t"/>
              <a:pathLst>
                <a:path extrusionOk="0" h="614" w="6962">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3024625" y="1390450"/>
              <a:ext cx="94700" cy="14450"/>
            </a:xfrm>
            <a:custGeom>
              <a:rect b="b" l="l" r="r" t="t"/>
              <a:pathLst>
                <a:path extrusionOk="0" h="578" w="3788">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800100" y="1390450"/>
              <a:ext cx="174050" cy="14450"/>
            </a:xfrm>
            <a:custGeom>
              <a:rect b="b" l="l" r="r" t="t"/>
              <a:pathLst>
                <a:path extrusionOk="0" h="578" w="6962">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322225" y="1390450"/>
              <a:ext cx="384125" cy="14450"/>
            </a:xfrm>
            <a:custGeom>
              <a:rect b="b" l="l" r="r" t="t"/>
              <a:pathLst>
                <a:path extrusionOk="0" h="578" w="15365">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699125" y="1473400"/>
              <a:ext cx="420200" cy="15375"/>
            </a:xfrm>
            <a:custGeom>
              <a:rect b="b" l="l" r="r" t="t"/>
              <a:pathLst>
                <a:path extrusionOk="0" h="615" w="16808">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322225" y="1473400"/>
              <a:ext cx="304775" cy="15375"/>
            </a:xfrm>
            <a:custGeom>
              <a:rect b="b" l="l" r="r" t="t"/>
              <a:pathLst>
                <a:path extrusionOk="0" h="615" w="12191">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929950" y="1556375"/>
              <a:ext cx="189375" cy="15350"/>
            </a:xfrm>
            <a:custGeom>
              <a:rect b="b" l="l" r="r" t="t"/>
              <a:pathLst>
                <a:path extrusionOk="0" h="614" w="7575">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96250" y="1556375"/>
              <a:ext cx="376925" cy="15350"/>
            </a:xfrm>
            <a:custGeom>
              <a:rect b="b" l="l" r="r" t="t"/>
              <a:pathLst>
                <a:path extrusionOk="0" h="614" w="15077">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322225" y="1556375"/>
              <a:ext cx="109125" cy="15350"/>
            </a:xfrm>
            <a:custGeom>
              <a:rect b="b" l="l" r="r" t="t"/>
              <a:pathLst>
                <a:path extrusionOk="0" h="614" w="4365">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647725" y="1629400"/>
              <a:ext cx="471600" cy="15350"/>
            </a:xfrm>
            <a:custGeom>
              <a:rect b="b" l="l" r="r" t="t"/>
              <a:pathLst>
                <a:path extrusionOk="0" h="614" w="18864">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322225" y="1629400"/>
              <a:ext cx="174050" cy="15350"/>
            </a:xfrm>
            <a:custGeom>
              <a:rect b="b" l="l" r="r" t="t"/>
              <a:pathLst>
                <a:path extrusionOk="0" h="614" w="6962">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3024625" y="1712350"/>
              <a:ext cx="94700" cy="15350"/>
            </a:xfrm>
            <a:custGeom>
              <a:rect b="b" l="l" r="r" t="t"/>
              <a:pathLst>
                <a:path extrusionOk="0" h="614" w="3788">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800100" y="1712350"/>
              <a:ext cx="174050" cy="15350"/>
            </a:xfrm>
            <a:custGeom>
              <a:rect b="b" l="l" r="r" t="t"/>
              <a:pathLst>
                <a:path extrusionOk="0" h="614" w="6962">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322225" y="1712350"/>
              <a:ext cx="384125" cy="15350"/>
            </a:xfrm>
            <a:custGeom>
              <a:rect b="b" l="l" r="r" t="t"/>
              <a:pathLst>
                <a:path extrusionOk="0" h="614" w="15365">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699125" y="1795300"/>
              <a:ext cx="420200" cy="15375"/>
            </a:xfrm>
            <a:custGeom>
              <a:rect b="b" l="l" r="r" t="t"/>
              <a:pathLst>
                <a:path extrusionOk="0" h="615" w="16808">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322225" y="1795300"/>
              <a:ext cx="304775" cy="15375"/>
            </a:xfrm>
            <a:custGeom>
              <a:rect b="b" l="l" r="r" t="t"/>
              <a:pathLst>
                <a:path extrusionOk="0" h="615" w="12191">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929950" y="1879175"/>
              <a:ext cx="189375" cy="14450"/>
            </a:xfrm>
            <a:custGeom>
              <a:rect b="b" l="l" r="r" t="t"/>
              <a:pathLst>
                <a:path extrusionOk="0" h="578" w="7575">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96250" y="1879175"/>
              <a:ext cx="376925" cy="14450"/>
            </a:xfrm>
            <a:custGeom>
              <a:rect b="b" l="l" r="r" t="t"/>
              <a:pathLst>
                <a:path extrusionOk="0" h="578" w="15077">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22225" y="1879175"/>
              <a:ext cx="109125" cy="14450"/>
            </a:xfrm>
            <a:custGeom>
              <a:rect b="b" l="l" r="r" t="t"/>
              <a:pathLst>
                <a:path extrusionOk="0" h="578" w="4365">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5" name="Google Shape;4945;p64"/>
          <p:cNvSpPr txBox="1"/>
          <p:nvPr/>
        </p:nvSpPr>
        <p:spPr>
          <a:xfrm>
            <a:off x="2254525" y="4381342"/>
            <a:ext cx="4721700" cy="42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9" name="Shape 4949"/>
        <p:cNvGrpSpPr/>
        <p:nvPr/>
      </p:nvGrpSpPr>
      <p:grpSpPr>
        <a:xfrm>
          <a:off x="0" y="0"/>
          <a:ext cx="0" cy="0"/>
          <a:chOff x="0" y="0"/>
          <a:chExt cx="0" cy="0"/>
        </a:xfrm>
      </p:grpSpPr>
      <p:sp>
        <p:nvSpPr>
          <p:cNvPr id="4950" name="Google Shape;4950;p65"/>
          <p:cNvSpPr txBox="1"/>
          <p:nvPr>
            <p:ph idx="1" type="body"/>
          </p:nvPr>
        </p:nvSpPr>
        <p:spPr>
          <a:xfrm>
            <a:off x="1881350" y="1246850"/>
            <a:ext cx="21333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3"/>
              </a:rPr>
              <a:t>Programming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4"/>
              </a:rPr>
              <a:t>Development </a:t>
            </a:r>
            <a:endParaRPr sz="1400"/>
          </a:p>
          <a:p>
            <a:pPr indent="-317500" lvl="0" marL="457200" marR="50800" rtl="0" algn="l">
              <a:spcBef>
                <a:spcPts val="0"/>
              </a:spcBef>
              <a:spcAft>
                <a:spcPts val="0"/>
              </a:spcAft>
              <a:buSzPts val="1400"/>
              <a:buFont typeface="Barlow Semi Condensed"/>
              <a:buChar char="●"/>
            </a:pPr>
            <a:r>
              <a:rPr lang="en" sz="1400">
                <a:uFill>
                  <a:noFill/>
                </a:uFill>
                <a:hlinkClick r:id="rId5"/>
              </a:rPr>
              <a:t>Mission impossible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6"/>
              </a:rPr>
              <a:t>Social networking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7"/>
              </a:rPr>
              <a:t>Segmentation</a:t>
            </a:r>
            <a:endParaRPr sz="1400"/>
          </a:p>
          <a:p>
            <a:pPr indent="-317500" lvl="0" marL="457200" marR="50800" rtl="0" algn="l">
              <a:spcBef>
                <a:spcPts val="0"/>
              </a:spcBef>
              <a:spcAft>
                <a:spcPts val="0"/>
              </a:spcAft>
              <a:buSzPts val="1400"/>
              <a:buFont typeface="Barlow Semi Condensed"/>
              <a:buChar char="●"/>
            </a:pPr>
            <a:r>
              <a:rPr lang="en" sz="1400">
                <a:uFill>
                  <a:noFill/>
                </a:uFill>
                <a:hlinkClick r:id="rId8"/>
              </a:rPr>
              <a:t>Site stats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9"/>
              </a:rPr>
              <a:t>Responsive</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0"/>
              </a:rPr>
              <a:t>Meeting</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1"/>
              </a:rPr>
              <a:t>Analysis</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2"/>
              </a:rPr>
              <a:t>Cyber attack</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3"/>
              </a:rPr>
              <a:t>Secure server</a:t>
            </a:r>
            <a:endParaRPr sz="1400"/>
          </a:p>
          <a:p>
            <a:pPr indent="-317500" lvl="0" marL="457200" marR="50800" rtl="0" algn="l">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p:nvPr>
            <p:ph idx="2" type="body"/>
          </p:nvPr>
        </p:nvSpPr>
        <p:spPr>
          <a:xfrm>
            <a:off x="4220325" y="1246850"/>
            <a:ext cx="3099900" cy="352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5"/>
              </a:rPr>
              <a:t>Close-up of woman using a laptop</a:t>
            </a:r>
            <a:endParaRPr sz="1400"/>
          </a:p>
          <a:p>
            <a:pPr indent="-317500" lvl="0" marL="457200" marR="50800" rtl="0" algn="l">
              <a:spcBef>
                <a:spcPts val="0"/>
              </a:spcBef>
              <a:spcAft>
                <a:spcPts val="0"/>
              </a:spcAft>
              <a:buClr>
                <a:schemeClr val="accent1"/>
              </a:buClr>
              <a:buSzPts val="1400"/>
              <a:buFont typeface="Barlow Semi Condensed"/>
              <a:buChar char="●"/>
            </a:pPr>
            <a:r>
              <a:rPr lang="en" sz="1400">
                <a:uFill>
                  <a:noFill/>
                </a:uFill>
                <a:hlinkClick r:id="rId16"/>
              </a:rPr>
              <a:t>Side view of a happy woman holding laptop on grey background</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lnSpc>
                <a:spcPct val="60000"/>
              </a:lnSpc>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317500" lvl="0" marL="457200" marR="50800" rtl="0" algn="l">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457200" marR="50800" rtl="0" algn="l">
              <a:spcBef>
                <a:spcPts val="0"/>
              </a:spcBef>
              <a:spcAft>
                <a:spcPts val="0"/>
              </a:spcAft>
              <a:buNone/>
            </a:pPr>
            <a:r>
              <a:t/>
            </a:r>
            <a:endParaRPr sz="1800">
              <a:solidFill>
                <a:schemeClr val="accent1"/>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p:nvPr>
            <p:ph type="title"/>
          </p:nvPr>
        </p:nvSpPr>
        <p:spPr>
          <a:xfrm>
            <a:off x="2532888" y="338328"/>
            <a:ext cx="4087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6" name="Shape 4956"/>
        <p:cNvGrpSpPr/>
        <p:nvPr/>
      </p:nvGrpSpPr>
      <p:grpSpPr>
        <a:xfrm>
          <a:off x="0" y="0"/>
          <a:ext cx="0" cy="0"/>
          <a:chOff x="0" y="0"/>
          <a:chExt cx="0" cy="0"/>
        </a:xfrm>
      </p:grpSpPr>
      <p:sp>
        <p:nvSpPr>
          <p:cNvPr id="4957" name="Google Shape;4957;p66"/>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958" name="Google Shape;4958;p66"/>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4959" name="Google Shape;4959;p6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sp>
        <p:nvSpPr>
          <p:cNvPr id="4964" name="Google Shape;4964;p67"/>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965" name="Google Shape;4965;p67"/>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4966" name="Google Shape;4966;p67"/>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70" name="Shape 4970"/>
        <p:cNvGrpSpPr/>
        <p:nvPr/>
      </p:nvGrpSpPr>
      <p:grpSpPr>
        <a:xfrm>
          <a:off x="0" y="0"/>
          <a:ext cx="0" cy="0"/>
          <a:chOff x="0" y="0"/>
          <a:chExt cx="0" cy="0"/>
        </a:xfrm>
      </p:grpSpPr>
      <p:sp>
        <p:nvSpPr>
          <p:cNvPr id="4971" name="Google Shape;4971;p68"/>
          <p:cNvSpPr/>
          <p:nvPr/>
        </p:nvSpPr>
        <p:spPr>
          <a:xfrm>
            <a:off x="4196038" y="3498863"/>
            <a:ext cx="791400" cy="754200"/>
          </a:xfrm>
          <a:prstGeom prst="roundRect">
            <a:avLst>
              <a:gd fmla="val 16667" name="adj"/>
            </a:avLst>
          </a:prstGeom>
          <a:solidFill>
            <a:srgbClr val="3DBC5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5257857" y="3498863"/>
            <a:ext cx="791400" cy="754200"/>
          </a:xfrm>
          <a:prstGeom prst="roundRect">
            <a:avLst>
              <a:gd fmla="val 16667" name="adj"/>
            </a:avLst>
          </a:prstGeom>
          <a:solidFill>
            <a:srgbClr val="98D2A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6319677" y="3498863"/>
            <a:ext cx="791400" cy="754200"/>
          </a:xfrm>
          <a:prstGeom prst="roundRect">
            <a:avLst>
              <a:gd fmla="val 16667" name="adj"/>
            </a:avLst>
          </a:prstGeom>
          <a:solidFill>
            <a:srgbClr val="CFF7C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3134213" y="3498863"/>
            <a:ext cx="791400" cy="754200"/>
          </a:xfrm>
          <a:prstGeom prst="roundRect">
            <a:avLst>
              <a:gd fmla="val 16667" name="adj"/>
            </a:avLst>
          </a:prstGeom>
          <a:solidFill>
            <a:srgbClr val="1D8B3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75" name="Google Shape;4975;p68"/>
          <p:cNvSpPr txBox="1"/>
          <p:nvPr/>
        </p:nvSpPr>
        <p:spPr>
          <a:xfrm>
            <a:off x="4196038"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#3dbc58</a:t>
            </a:r>
            <a:endParaRPr sz="1000">
              <a:solidFill>
                <a:srgbClr val="494949"/>
              </a:solidFill>
            </a:endParaRPr>
          </a:p>
        </p:txBody>
      </p:sp>
      <p:sp>
        <p:nvSpPr>
          <p:cNvPr id="4976" name="Google Shape;4976;p68"/>
          <p:cNvSpPr txBox="1"/>
          <p:nvPr/>
        </p:nvSpPr>
        <p:spPr>
          <a:xfrm>
            <a:off x="5257863"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#98d2aa</a:t>
            </a:r>
            <a:endParaRPr sz="1000">
              <a:solidFill>
                <a:srgbClr val="494949"/>
              </a:solidFill>
            </a:endParaRPr>
          </a:p>
        </p:txBody>
      </p:sp>
      <p:sp>
        <p:nvSpPr>
          <p:cNvPr id="4977" name="Google Shape;4977;p68"/>
          <p:cNvSpPr txBox="1"/>
          <p:nvPr/>
        </p:nvSpPr>
        <p:spPr>
          <a:xfrm>
            <a:off x="6319688"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94949"/>
                </a:solidFill>
              </a:rPr>
              <a:t>#cff7ce</a:t>
            </a:r>
            <a:endParaRPr sz="1000">
              <a:solidFill>
                <a:srgbClr val="494949"/>
              </a:solidFill>
            </a:endParaRPr>
          </a:p>
        </p:txBody>
      </p:sp>
      <p:sp>
        <p:nvSpPr>
          <p:cNvPr id="4978" name="Google Shape;4978;p68"/>
          <p:cNvSpPr txBox="1"/>
          <p:nvPr/>
        </p:nvSpPr>
        <p:spPr>
          <a:xfrm>
            <a:off x="3134213"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#0f4a36</a:t>
            </a:r>
            <a:endParaRPr sz="1000">
              <a:solidFill>
                <a:srgbClr val="FFFFFF"/>
              </a:solidFill>
            </a:endParaRPr>
          </a:p>
        </p:txBody>
      </p:sp>
      <p:sp>
        <p:nvSpPr>
          <p:cNvPr id="4979" name="Google Shape;4979;p68"/>
          <p:cNvSpPr/>
          <p:nvPr/>
        </p:nvSpPr>
        <p:spPr>
          <a:xfrm>
            <a:off x="2072388" y="3498863"/>
            <a:ext cx="791400" cy="754200"/>
          </a:xfrm>
          <a:prstGeom prst="roundRect">
            <a:avLst>
              <a:gd fmla="val 16667" name="adj"/>
            </a:avLst>
          </a:prstGeom>
          <a:solidFill>
            <a:srgbClr val="08291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4980" name="Google Shape;4980;p68"/>
          <p:cNvSpPr txBox="1"/>
          <p:nvPr/>
        </p:nvSpPr>
        <p:spPr>
          <a:xfrm>
            <a:off x="2072388" y="36559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#08291e</a:t>
            </a:r>
            <a:endParaRPr sz="1000">
              <a:solidFill>
                <a:srgbClr val="FFFFFF"/>
              </a:solidFill>
            </a:endParaRPr>
          </a:p>
        </p:txBody>
      </p:sp>
      <p:sp>
        <p:nvSpPr>
          <p:cNvPr id="4981" name="Google Shape;4981;p68"/>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82" name="Google Shape;4982;p68"/>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983" name="Google Shape;4983;p68"/>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87" name="Shape 4987"/>
        <p:cNvGrpSpPr/>
        <p:nvPr/>
      </p:nvGrpSpPr>
      <p:grpSpPr>
        <a:xfrm>
          <a:off x="0" y="0"/>
          <a:ext cx="0" cy="0"/>
          <a:chOff x="0" y="0"/>
          <a:chExt cx="0" cy="0"/>
        </a:xfrm>
      </p:grpSpPr>
      <p:pic>
        <p:nvPicPr>
          <p:cNvPr id="4988" name="Google Shape;4988;p69"/>
          <p:cNvPicPr preferRelativeResize="0"/>
          <p:nvPr/>
        </p:nvPicPr>
        <p:blipFill rotWithShape="1">
          <a:blip r:embed="rId3">
            <a:alphaModFix/>
          </a:blip>
          <a:srcRect b="5116" l="2759" r="2749" t="5125"/>
          <a:stretch/>
        </p:blipFill>
        <p:spPr>
          <a:xfrm>
            <a:off x="509931" y="2403041"/>
            <a:ext cx="1980596" cy="1881476"/>
          </a:xfrm>
          <a:prstGeom prst="rect">
            <a:avLst/>
          </a:prstGeom>
          <a:noFill/>
          <a:ln>
            <a:noFill/>
          </a:ln>
        </p:spPr>
      </p:pic>
      <p:sp>
        <p:nvSpPr>
          <p:cNvPr id="4989" name="Google Shape;4989;p69"/>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4990" name="Google Shape;4990;p69"/>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val="tx"/>
                    </a:ext>
                  </a:extLst>
                </a:hlinkClick>
              </a:rPr>
              <a:t>ow it works.</a:t>
            </a:r>
            <a:endParaRPr>
              <a:solidFill>
                <a:srgbClr val="869FB2"/>
              </a:solidFill>
              <a:latin typeface="Arial"/>
              <a:ea typeface="Arial"/>
              <a:cs typeface="Arial"/>
              <a:sym typeface="Arial"/>
            </a:endParaRPr>
          </a:p>
        </p:txBody>
      </p:sp>
      <p:sp>
        <p:nvSpPr>
          <p:cNvPr id="4991" name="Google Shape;4991;p69"/>
          <p:cNvSpPr txBox="1"/>
          <p:nvPr>
            <p:ph idx="4294967295" type="body"/>
          </p:nvPr>
        </p:nvSpPr>
        <p:spPr>
          <a:xfrm>
            <a:off x="864078"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val="tx"/>
                    </a:ext>
                  </a:extLst>
                </a:hlinkClick>
              </a:rPr>
              <a:t>Pana</a:t>
            </a:r>
            <a:endParaRPr sz="1400">
              <a:solidFill>
                <a:srgbClr val="869FB2"/>
              </a:solidFill>
              <a:latin typeface="Arial"/>
              <a:ea typeface="Arial"/>
              <a:cs typeface="Arial"/>
              <a:sym typeface="Arial"/>
            </a:endParaRPr>
          </a:p>
        </p:txBody>
      </p:sp>
      <p:sp>
        <p:nvSpPr>
          <p:cNvPr id="4992" name="Google Shape;4992;p69"/>
          <p:cNvSpPr txBox="1"/>
          <p:nvPr>
            <p:ph idx="4294967295" type="body"/>
          </p:nvPr>
        </p:nvSpPr>
        <p:spPr>
          <a:xfrm>
            <a:off x="295719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val="tx"/>
                    </a:ext>
                  </a:extLst>
                </a:hlinkClick>
              </a:rPr>
              <a:t>Amico</a:t>
            </a:r>
            <a:endParaRPr sz="1400">
              <a:solidFill>
                <a:srgbClr val="869FB2"/>
              </a:solidFill>
              <a:latin typeface="Arial"/>
              <a:ea typeface="Arial"/>
              <a:cs typeface="Arial"/>
              <a:sym typeface="Arial"/>
            </a:endParaRPr>
          </a:p>
        </p:txBody>
      </p:sp>
      <p:sp>
        <p:nvSpPr>
          <p:cNvPr id="4993" name="Google Shape;4993;p69"/>
          <p:cNvSpPr txBox="1"/>
          <p:nvPr>
            <p:ph idx="4294967295" type="body"/>
          </p:nvPr>
        </p:nvSpPr>
        <p:spPr>
          <a:xfrm>
            <a:off x="5000754"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val="tx"/>
                    </a:ext>
                  </a:extLst>
                </a:hlinkClick>
              </a:rPr>
              <a:t>Bro</a:t>
            </a:r>
            <a:endParaRPr sz="1400">
              <a:solidFill>
                <a:srgbClr val="869FB2"/>
              </a:solidFill>
              <a:latin typeface="Arial"/>
              <a:ea typeface="Arial"/>
              <a:cs typeface="Arial"/>
              <a:sym typeface="Arial"/>
            </a:endParaRPr>
          </a:p>
        </p:txBody>
      </p:sp>
      <p:sp>
        <p:nvSpPr>
          <p:cNvPr id="4994" name="Google Shape;4994;p69"/>
          <p:cNvSpPr txBox="1"/>
          <p:nvPr>
            <p:ph idx="4294967295" type="body"/>
          </p:nvPr>
        </p:nvSpPr>
        <p:spPr>
          <a:xfrm>
            <a:off x="7044313" y="4142275"/>
            <a:ext cx="1272300" cy="318300"/>
          </a:xfrm>
          <a:prstGeom prst="rect">
            <a:avLst/>
          </a:prstGeom>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val="tx"/>
                    </a:ext>
                  </a:extLst>
                </a:hlinkClick>
              </a:rPr>
              <a:t>Rafiki</a:t>
            </a:r>
            <a:endParaRPr sz="1400">
              <a:solidFill>
                <a:srgbClr val="869FB2"/>
              </a:solidFill>
              <a:latin typeface="Arial"/>
              <a:ea typeface="Arial"/>
              <a:cs typeface="Arial"/>
              <a:sym typeface="Arial"/>
            </a:endParaRPr>
          </a:p>
        </p:txBody>
      </p:sp>
      <p:pic>
        <p:nvPicPr>
          <p:cNvPr id="4995" name="Google Shape;4995;p69"/>
          <p:cNvPicPr preferRelativeResize="0"/>
          <p:nvPr/>
        </p:nvPicPr>
        <p:blipFill rotWithShape="1">
          <a:blip r:embed="rId9">
            <a:alphaModFix/>
          </a:blip>
          <a:srcRect b="-2151" l="-4042" r="-4053" t="-5945"/>
          <a:stretch/>
        </p:blipFill>
        <p:spPr>
          <a:xfrm>
            <a:off x="2652601" y="2176552"/>
            <a:ext cx="1881484" cy="1881476"/>
          </a:xfrm>
          <a:prstGeom prst="rect">
            <a:avLst/>
          </a:prstGeom>
          <a:noFill/>
          <a:ln>
            <a:noFill/>
          </a:ln>
        </p:spPr>
      </p:pic>
      <p:pic>
        <p:nvPicPr>
          <p:cNvPr id="4996" name="Google Shape;4996;p69"/>
          <p:cNvPicPr preferRelativeResize="0"/>
          <p:nvPr/>
        </p:nvPicPr>
        <p:blipFill rotWithShape="1">
          <a:blip r:embed="rId10">
            <a:alphaModFix/>
          </a:blip>
          <a:srcRect b="6072" l="4069" r="4060" t="2057"/>
          <a:stretch/>
        </p:blipFill>
        <p:spPr>
          <a:xfrm>
            <a:off x="4696161" y="2264225"/>
            <a:ext cx="1881484" cy="1881475"/>
          </a:xfrm>
          <a:prstGeom prst="rect">
            <a:avLst/>
          </a:prstGeom>
          <a:noFill/>
          <a:ln>
            <a:noFill/>
          </a:ln>
        </p:spPr>
      </p:pic>
      <p:pic>
        <p:nvPicPr>
          <p:cNvPr id="4997" name="Google Shape;4997;p69"/>
          <p:cNvPicPr preferRelativeResize="0"/>
          <p:nvPr/>
        </p:nvPicPr>
        <p:blipFill rotWithShape="1">
          <a:blip r:embed="rId11">
            <a:alphaModFix/>
          </a:blip>
          <a:srcRect b="7415" l="3712" r="3703" t="0"/>
          <a:stretch/>
        </p:blipFill>
        <p:spPr>
          <a:xfrm>
            <a:off x="6739721" y="2264225"/>
            <a:ext cx="1881485" cy="18814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01" name="Shape 5001"/>
        <p:cNvGrpSpPr/>
        <p:nvPr/>
      </p:nvGrpSpPr>
      <p:grpSpPr>
        <a:xfrm>
          <a:off x="0" y="0"/>
          <a:ext cx="0" cy="0"/>
          <a:chOff x="0" y="0"/>
          <a:chExt cx="0" cy="0"/>
        </a:xfrm>
      </p:grpSpPr>
      <p:sp>
        <p:nvSpPr>
          <p:cNvPr id="5002" name="Google Shape;5002;p70"/>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5003" name="Google Shape;5003;p7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5004" name="Google Shape;5004;p70"/>
          <p:cNvGrpSpPr/>
          <p:nvPr/>
        </p:nvGrpSpPr>
        <p:grpSpPr>
          <a:xfrm>
            <a:off x="5156078" y="3085736"/>
            <a:ext cx="474294" cy="551291"/>
            <a:chOff x="4727025" y="1332775"/>
            <a:chExt cx="59900" cy="69625"/>
          </a:xfrm>
        </p:grpSpPr>
        <p:sp>
          <p:nvSpPr>
            <p:cNvPr id="5005" name="Google Shape;5005;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70"/>
          <p:cNvGrpSpPr/>
          <p:nvPr/>
        </p:nvGrpSpPr>
        <p:grpSpPr>
          <a:xfrm>
            <a:off x="5769734" y="2314340"/>
            <a:ext cx="555653" cy="557031"/>
            <a:chOff x="4820425" y="1329900"/>
            <a:chExt cx="70175" cy="70350"/>
          </a:xfrm>
        </p:grpSpPr>
        <p:sp>
          <p:nvSpPr>
            <p:cNvPr id="5008" name="Google Shape;5008;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70"/>
          <p:cNvGrpSpPr/>
          <p:nvPr/>
        </p:nvGrpSpPr>
        <p:grpSpPr>
          <a:xfrm>
            <a:off x="6396103" y="2318845"/>
            <a:ext cx="582574" cy="533871"/>
            <a:chOff x="4903200" y="1331525"/>
            <a:chExt cx="73575" cy="67425"/>
          </a:xfrm>
        </p:grpSpPr>
        <p:sp>
          <p:nvSpPr>
            <p:cNvPr id="5013" name="Google Shape;5013;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70"/>
          <p:cNvGrpSpPr/>
          <p:nvPr/>
        </p:nvGrpSpPr>
        <p:grpSpPr>
          <a:xfrm>
            <a:off x="5755581" y="3078709"/>
            <a:ext cx="583960" cy="565345"/>
            <a:chOff x="4815575" y="1416800"/>
            <a:chExt cx="73750" cy="71400"/>
          </a:xfrm>
        </p:grpSpPr>
        <p:sp>
          <p:nvSpPr>
            <p:cNvPr id="5016" name="Google Shape;5016;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70"/>
          <p:cNvGrpSpPr/>
          <p:nvPr/>
        </p:nvGrpSpPr>
        <p:grpSpPr>
          <a:xfrm>
            <a:off x="6390362" y="3108896"/>
            <a:ext cx="589898" cy="504970"/>
            <a:chOff x="4902475" y="1418875"/>
            <a:chExt cx="74500" cy="63775"/>
          </a:xfrm>
        </p:grpSpPr>
        <p:sp>
          <p:nvSpPr>
            <p:cNvPr id="5020" name="Google Shape;5020;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70"/>
          <p:cNvGrpSpPr/>
          <p:nvPr/>
        </p:nvGrpSpPr>
        <p:grpSpPr>
          <a:xfrm>
            <a:off x="5765577" y="3826000"/>
            <a:ext cx="563967" cy="567127"/>
            <a:chOff x="4818100" y="1507675"/>
            <a:chExt cx="71225" cy="71625"/>
          </a:xfrm>
        </p:grpSpPr>
        <p:sp>
          <p:nvSpPr>
            <p:cNvPr id="5023" name="Google Shape;5023;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70"/>
          <p:cNvGrpSpPr/>
          <p:nvPr/>
        </p:nvGrpSpPr>
        <p:grpSpPr>
          <a:xfrm>
            <a:off x="5079075" y="3829461"/>
            <a:ext cx="628301" cy="588505"/>
            <a:chOff x="4721450" y="1509475"/>
            <a:chExt cx="79350" cy="74325"/>
          </a:xfrm>
        </p:grpSpPr>
        <p:sp>
          <p:nvSpPr>
            <p:cNvPr id="5028" name="Google Shape;5028;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70"/>
          <p:cNvGrpSpPr/>
          <p:nvPr/>
        </p:nvGrpSpPr>
        <p:grpSpPr>
          <a:xfrm>
            <a:off x="6424608" y="3814027"/>
            <a:ext cx="557038" cy="562772"/>
            <a:chOff x="4906800" y="1507500"/>
            <a:chExt cx="70350" cy="71075"/>
          </a:xfrm>
        </p:grpSpPr>
        <p:sp>
          <p:nvSpPr>
            <p:cNvPr id="5033" name="Google Shape;5033;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70"/>
          <p:cNvGrpSpPr/>
          <p:nvPr/>
        </p:nvGrpSpPr>
        <p:grpSpPr>
          <a:xfrm>
            <a:off x="4462216" y="2340963"/>
            <a:ext cx="517934" cy="517934"/>
            <a:chOff x="3736598" y="2170606"/>
            <a:chExt cx="404889" cy="404889"/>
          </a:xfrm>
        </p:grpSpPr>
        <p:sp>
          <p:nvSpPr>
            <p:cNvPr id="5039" name="Google Shape;5039;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70"/>
          <p:cNvGrpSpPr/>
          <p:nvPr/>
        </p:nvGrpSpPr>
        <p:grpSpPr>
          <a:xfrm>
            <a:off x="3729277" y="2341061"/>
            <a:ext cx="586986" cy="517740"/>
            <a:chOff x="3161917" y="2170682"/>
            <a:chExt cx="458870" cy="404737"/>
          </a:xfrm>
        </p:grpSpPr>
        <p:sp>
          <p:nvSpPr>
            <p:cNvPr id="5044" name="Google Shape;5044;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7" name="Google Shape;5047;p70"/>
          <p:cNvGrpSpPr/>
          <p:nvPr/>
        </p:nvGrpSpPr>
        <p:grpSpPr>
          <a:xfrm>
            <a:off x="3752299" y="3102400"/>
            <a:ext cx="540943" cy="517963"/>
            <a:chOff x="3179914" y="2889488"/>
            <a:chExt cx="422876" cy="404911"/>
          </a:xfrm>
        </p:grpSpPr>
        <p:sp>
          <p:nvSpPr>
            <p:cNvPr id="5048" name="Google Shape;5048;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70"/>
          <p:cNvGrpSpPr/>
          <p:nvPr/>
        </p:nvGrpSpPr>
        <p:grpSpPr>
          <a:xfrm>
            <a:off x="4453093" y="3102358"/>
            <a:ext cx="536180" cy="518047"/>
            <a:chOff x="3729467" y="2889422"/>
            <a:chExt cx="419153" cy="404977"/>
          </a:xfrm>
        </p:grpSpPr>
        <p:sp>
          <p:nvSpPr>
            <p:cNvPr id="5055" name="Google Shape;5055;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70"/>
          <p:cNvGrpSpPr/>
          <p:nvPr/>
        </p:nvGrpSpPr>
        <p:grpSpPr>
          <a:xfrm>
            <a:off x="1990126" y="3445787"/>
            <a:ext cx="965351" cy="134611"/>
            <a:chOff x="4411970" y="2962952"/>
            <a:chExt cx="706544" cy="104212"/>
          </a:xfrm>
        </p:grpSpPr>
        <p:sp>
          <p:nvSpPr>
            <p:cNvPr id="5063" name="Google Shape;5063;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70"/>
          <p:cNvGrpSpPr/>
          <p:nvPr/>
        </p:nvGrpSpPr>
        <p:grpSpPr>
          <a:xfrm>
            <a:off x="1990126" y="3041077"/>
            <a:ext cx="960158" cy="289172"/>
            <a:chOff x="4411970" y="2726085"/>
            <a:chExt cx="643107" cy="193659"/>
          </a:xfrm>
        </p:grpSpPr>
        <p:sp>
          <p:nvSpPr>
            <p:cNvPr id="5068" name="Google Shape;5068;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70"/>
          <p:cNvGrpSpPr/>
          <p:nvPr/>
        </p:nvGrpSpPr>
        <p:grpSpPr>
          <a:xfrm>
            <a:off x="998624" y="3295400"/>
            <a:ext cx="811503" cy="252584"/>
            <a:chOff x="4411970" y="4340222"/>
            <a:chExt cx="779467" cy="242683"/>
          </a:xfrm>
        </p:grpSpPr>
        <p:sp>
          <p:nvSpPr>
            <p:cNvPr id="5072" name="Google Shape;5072;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70"/>
          <p:cNvGrpSpPr/>
          <p:nvPr/>
        </p:nvGrpSpPr>
        <p:grpSpPr>
          <a:xfrm>
            <a:off x="1990126" y="2709308"/>
            <a:ext cx="965160" cy="216230"/>
            <a:chOff x="4411970" y="2468674"/>
            <a:chExt cx="747317" cy="167425"/>
          </a:xfrm>
        </p:grpSpPr>
        <p:sp>
          <p:nvSpPr>
            <p:cNvPr id="5076" name="Google Shape;5076;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8" name="Google Shape;5078;p70"/>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9" name="Google Shape;5079;p70"/>
          <p:cNvGrpSpPr/>
          <p:nvPr/>
        </p:nvGrpSpPr>
        <p:grpSpPr>
          <a:xfrm>
            <a:off x="997692" y="2334687"/>
            <a:ext cx="1959041" cy="208784"/>
            <a:chOff x="6336019" y="3733725"/>
            <a:chExt cx="2566206" cy="351310"/>
          </a:xfrm>
        </p:grpSpPr>
        <p:sp>
          <p:nvSpPr>
            <p:cNvPr id="5080" name="Google Shape;5080;p7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70"/>
          <p:cNvGrpSpPr/>
          <p:nvPr/>
        </p:nvGrpSpPr>
        <p:grpSpPr>
          <a:xfrm>
            <a:off x="1990126" y="3950602"/>
            <a:ext cx="946551" cy="153200"/>
            <a:chOff x="4404545" y="3301592"/>
            <a:chExt cx="782403" cy="129272"/>
          </a:xfrm>
        </p:grpSpPr>
        <p:sp>
          <p:nvSpPr>
            <p:cNvPr id="5085" name="Google Shape;5085;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70"/>
          <p:cNvGrpSpPr/>
          <p:nvPr/>
        </p:nvGrpSpPr>
        <p:grpSpPr>
          <a:xfrm>
            <a:off x="1990126" y="3695937"/>
            <a:ext cx="962257" cy="139127"/>
            <a:chOff x="4411970" y="3131459"/>
            <a:chExt cx="710520" cy="117397"/>
          </a:xfrm>
        </p:grpSpPr>
        <p:sp>
          <p:nvSpPr>
            <p:cNvPr id="5088" name="Google Shape;5088;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090" name="Google Shape;5090;p70"/>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1" name="Google Shape;5091;p70"/>
          <p:cNvGrpSpPr/>
          <p:nvPr/>
        </p:nvGrpSpPr>
        <p:grpSpPr>
          <a:xfrm>
            <a:off x="990271" y="3621603"/>
            <a:ext cx="823838" cy="458988"/>
            <a:chOff x="4411970" y="1801825"/>
            <a:chExt cx="734586" cy="409262"/>
          </a:xfrm>
        </p:grpSpPr>
        <p:sp>
          <p:nvSpPr>
            <p:cNvPr id="5092" name="Google Shape;5092;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70"/>
          <p:cNvGrpSpPr/>
          <p:nvPr/>
        </p:nvGrpSpPr>
        <p:grpSpPr>
          <a:xfrm>
            <a:off x="3095243" y="2339173"/>
            <a:ext cx="521514" cy="521514"/>
            <a:chOff x="5681300" y="2527788"/>
            <a:chExt cx="805800" cy="805800"/>
          </a:xfrm>
        </p:grpSpPr>
        <p:sp>
          <p:nvSpPr>
            <p:cNvPr id="5095" name="Google Shape;5095;p7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70"/>
          <p:cNvGrpSpPr/>
          <p:nvPr/>
        </p:nvGrpSpPr>
        <p:grpSpPr>
          <a:xfrm>
            <a:off x="3089483" y="3094865"/>
            <a:ext cx="533033" cy="533033"/>
            <a:chOff x="4049800" y="640400"/>
            <a:chExt cx="858900" cy="858900"/>
          </a:xfrm>
        </p:grpSpPr>
        <p:sp>
          <p:nvSpPr>
            <p:cNvPr id="5098" name="Google Shape;5098;p7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70"/>
          <p:cNvGrpSpPr/>
          <p:nvPr/>
        </p:nvGrpSpPr>
        <p:grpSpPr>
          <a:xfrm>
            <a:off x="3014966" y="3772543"/>
            <a:ext cx="682068" cy="682068"/>
            <a:chOff x="5080188" y="927900"/>
            <a:chExt cx="961200" cy="961200"/>
          </a:xfrm>
        </p:grpSpPr>
        <p:sp>
          <p:nvSpPr>
            <p:cNvPr id="5101" name="Google Shape;5101;p7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70"/>
          <p:cNvGrpSpPr/>
          <p:nvPr/>
        </p:nvGrpSpPr>
        <p:grpSpPr>
          <a:xfrm>
            <a:off x="4478465" y="3869234"/>
            <a:ext cx="505650" cy="504006"/>
            <a:chOff x="6039282" y="1042577"/>
            <a:chExt cx="734315" cy="731929"/>
          </a:xfrm>
        </p:grpSpPr>
        <p:sp>
          <p:nvSpPr>
            <p:cNvPr id="5110" name="Google Shape;5110;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70"/>
          <p:cNvGrpSpPr/>
          <p:nvPr/>
        </p:nvGrpSpPr>
        <p:grpSpPr>
          <a:xfrm>
            <a:off x="5091067" y="2298862"/>
            <a:ext cx="567744" cy="602136"/>
            <a:chOff x="1825800" y="1651625"/>
            <a:chExt cx="539989" cy="571775"/>
          </a:xfrm>
        </p:grpSpPr>
        <p:sp>
          <p:nvSpPr>
            <p:cNvPr id="5132" name="Google Shape;5132;p7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70"/>
          <p:cNvGrpSpPr/>
          <p:nvPr/>
        </p:nvGrpSpPr>
        <p:grpSpPr>
          <a:xfrm>
            <a:off x="3765995" y="3855579"/>
            <a:ext cx="508123" cy="507955"/>
            <a:chOff x="1897577" y="2802432"/>
            <a:chExt cx="492176" cy="492014"/>
          </a:xfrm>
        </p:grpSpPr>
        <p:sp>
          <p:nvSpPr>
            <p:cNvPr id="5137" name="Google Shape;5137;p7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70"/>
          <p:cNvGrpSpPr/>
          <p:nvPr/>
        </p:nvGrpSpPr>
        <p:grpSpPr>
          <a:xfrm>
            <a:off x="997525" y="4169123"/>
            <a:ext cx="809227" cy="200842"/>
            <a:chOff x="2013045" y="4813233"/>
            <a:chExt cx="921986" cy="228854"/>
          </a:xfrm>
        </p:grpSpPr>
        <p:sp>
          <p:nvSpPr>
            <p:cNvPr id="5150" name="Google Shape;5150;p7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70"/>
          <p:cNvGrpSpPr/>
          <p:nvPr/>
        </p:nvGrpSpPr>
        <p:grpSpPr>
          <a:xfrm>
            <a:off x="1005985" y="2656004"/>
            <a:ext cx="792421" cy="269941"/>
            <a:chOff x="1046767" y="4756633"/>
            <a:chExt cx="859646" cy="292841"/>
          </a:xfrm>
        </p:grpSpPr>
        <p:sp>
          <p:nvSpPr>
            <p:cNvPr id="5153" name="Google Shape;5153;p7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6" name="Google Shape;5156;p7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0" name="Google Shape;5160;p70"/>
          <p:cNvGrpSpPr/>
          <p:nvPr/>
        </p:nvGrpSpPr>
        <p:grpSpPr>
          <a:xfrm>
            <a:off x="7141841" y="2550562"/>
            <a:ext cx="166473" cy="141497"/>
            <a:chOff x="4660325" y="1866850"/>
            <a:chExt cx="68350" cy="58100"/>
          </a:xfrm>
        </p:grpSpPr>
        <p:sp>
          <p:nvSpPr>
            <p:cNvPr id="5161" name="Google Shape;5161;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70"/>
          <p:cNvGrpSpPr/>
          <p:nvPr/>
        </p:nvGrpSpPr>
        <p:grpSpPr>
          <a:xfrm>
            <a:off x="7451186" y="2576286"/>
            <a:ext cx="162515" cy="90049"/>
            <a:chOff x="4791775" y="1877500"/>
            <a:chExt cx="66725" cy="36975"/>
          </a:xfrm>
        </p:grpSpPr>
        <p:sp>
          <p:nvSpPr>
            <p:cNvPr id="5164" name="Google Shape;5164;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70"/>
          <p:cNvGrpSpPr/>
          <p:nvPr/>
        </p:nvGrpSpPr>
        <p:grpSpPr>
          <a:xfrm>
            <a:off x="7772899" y="2576286"/>
            <a:ext cx="144979" cy="90049"/>
            <a:chOff x="4923925" y="1877500"/>
            <a:chExt cx="59525" cy="36975"/>
          </a:xfrm>
        </p:grpSpPr>
        <p:sp>
          <p:nvSpPr>
            <p:cNvPr id="5167" name="Google Shape;5167;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70"/>
          <p:cNvGrpSpPr/>
          <p:nvPr/>
        </p:nvGrpSpPr>
        <p:grpSpPr>
          <a:xfrm>
            <a:off x="8067390" y="2558477"/>
            <a:ext cx="141447" cy="125667"/>
            <a:chOff x="5058450" y="1870100"/>
            <a:chExt cx="58075" cy="51600"/>
          </a:xfrm>
        </p:grpSpPr>
        <p:sp>
          <p:nvSpPr>
            <p:cNvPr id="5170" name="Google Shape;5170;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70"/>
          <p:cNvGrpSpPr/>
          <p:nvPr/>
        </p:nvGrpSpPr>
        <p:grpSpPr>
          <a:xfrm>
            <a:off x="7481905" y="2980885"/>
            <a:ext cx="101077" cy="107645"/>
            <a:chOff x="4811425" y="2065025"/>
            <a:chExt cx="41500" cy="44200"/>
          </a:xfrm>
        </p:grpSpPr>
        <p:sp>
          <p:nvSpPr>
            <p:cNvPr id="5173" name="Google Shape;5173;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70"/>
          <p:cNvGrpSpPr/>
          <p:nvPr/>
        </p:nvGrpSpPr>
        <p:grpSpPr>
          <a:xfrm>
            <a:off x="7774342" y="2981098"/>
            <a:ext cx="120867" cy="107218"/>
            <a:chOff x="4929875" y="2065025"/>
            <a:chExt cx="49625" cy="44025"/>
          </a:xfrm>
        </p:grpSpPr>
        <p:sp>
          <p:nvSpPr>
            <p:cNvPr id="5176" name="Google Shape;5176;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8" name="Google Shape;5178;p70"/>
          <p:cNvGrpSpPr/>
          <p:nvPr/>
        </p:nvGrpSpPr>
        <p:grpSpPr>
          <a:xfrm>
            <a:off x="8103011" y="2984112"/>
            <a:ext cx="70206" cy="101191"/>
            <a:chOff x="5083925" y="2066350"/>
            <a:chExt cx="28825" cy="41550"/>
          </a:xfrm>
        </p:grpSpPr>
        <p:sp>
          <p:nvSpPr>
            <p:cNvPr id="5179" name="Google Shape;5179;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1" name="Google Shape;5181;p70"/>
          <p:cNvGrpSpPr/>
          <p:nvPr/>
        </p:nvGrpSpPr>
        <p:grpSpPr>
          <a:xfrm>
            <a:off x="7134565" y="2999759"/>
            <a:ext cx="181026" cy="69896"/>
            <a:chOff x="4659775" y="2072775"/>
            <a:chExt cx="74325" cy="28700"/>
          </a:xfrm>
        </p:grpSpPr>
        <p:sp>
          <p:nvSpPr>
            <p:cNvPr id="5182" name="Google Shape;5182;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70"/>
          <p:cNvGrpSpPr/>
          <p:nvPr/>
        </p:nvGrpSpPr>
        <p:grpSpPr>
          <a:xfrm>
            <a:off x="8054421" y="2790324"/>
            <a:ext cx="167387" cy="89197"/>
            <a:chOff x="4662475" y="1976500"/>
            <a:chExt cx="68725" cy="36625"/>
          </a:xfrm>
        </p:grpSpPr>
        <p:sp>
          <p:nvSpPr>
            <p:cNvPr id="5186" name="Google Shape;5186;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70"/>
          <p:cNvGrpSpPr/>
          <p:nvPr/>
        </p:nvGrpSpPr>
        <p:grpSpPr>
          <a:xfrm>
            <a:off x="7751326" y="2793764"/>
            <a:ext cx="166899" cy="82317"/>
            <a:chOff x="4920150" y="1977875"/>
            <a:chExt cx="68525" cy="33800"/>
          </a:xfrm>
        </p:grpSpPr>
        <p:sp>
          <p:nvSpPr>
            <p:cNvPr id="5190" name="Google Shape;5190;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70"/>
          <p:cNvGrpSpPr/>
          <p:nvPr/>
        </p:nvGrpSpPr>
        <p:grpSpPr>
          <a:xfrm>
            <a:off x="7162483" y="3197682"/>
            <a:ext cx="125190" cy="127859"/>
            <a:chOff x="4676550" y="2160575"/>
            <a:chExt cx="51400" cy="52500"/>
          </a:xfrm>
        </p:grpSpPr>
        <p:sp>
          <p:nvSpPr>
            <p:cNvPr id="5194" name="Google Shape;5194;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7" name="Google Shape;5197;p70"/>
          <p:cNvGrpSpPr/>
          <p:nvPr/>
        </p:nvGrpSpPr>
        <p:grpSpPr>
          <a:xfrm>
            <a:off x="7459741" y="3204714"/>
            <a:ext cx="145405" cy="113794"/>
            <a:chOff x="4768325" y="2163475"/>
            <a:chExt cx="59700" cy="46725"/>
          </a:xfrm>
        </p:grpSpPr>
        <p:sp>
          <p:nvSpPr>
            <p:cNvPr id="5198" name="Google Shape;5198;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0" name="Google Shape;5200;p7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6" name="Google Shape;5206;p70"/>
          <p:cNvGrpSpPr/>
          <p:nvPr/>
        </p:nvGrpSpPr>
        <p:grpSpPr>
          <a:xfrm>
            <a:off x="7476059" y="3459808"/>
            <a:ext cx="112768" cy="106853"/>
            <a:chOff x="4768575" y="2253950"/>
            <a:chExt cx="46300" cy="43875"/>
          </a:xfrm>
        </p:grpSpPr>
        <p:sp>
          <p:nvSpPr>
            <p:cNvPr id="5207" name="Google Shape;5207;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70"/>
          <p:cNvGrpSpPr/>
          <p:nvPr/>
        </p:nvGrpSpPr>
        <p:grpSpPr>
          <a:xfrm>
            <a:off x="7775682" y="3948834"/>
            <a:ext cx="118187" cy="146246"/>
            <a:chOff x="4960900" y="2433225"/>
            <a:chExt cx="48525" cy="60050"/>
          </a:xfrm>
        </p:grpSpPr>
        <p:sp>
          <p:nvSpPr>
            <p:cNvPr id="5210" name="Google Shape;5210;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70"/>
          <p:cNvGrpSpPr/>
          <p:nvPr/>
        </p:nvGrpSpPr>
        <p:grpSpPr>
          <a:xfrm>
            <a:off x="7464247" y="4212895"/>
            <a:ext cx="136394" cy="143810"/>
            <a:chOff x="4854075" y="2527625"/>
            <a:chExt cx="56000" cy="59050"/>
          </a:xfrm>
        </p:grpSpPr>
        <p:sp>
          <p:nvSpPr>
            <p:cNvPr id="5213" name="Google Shape;5213;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5" name="Google Shape;5215;p7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8" name="Google Shape;5218;p70"/>
          <p:cNvGrpSpPr/>
          <p:nvPr/>
        </p:nvGrpSpPr>
        <p:grpSpPr>
          <a:xfrm>
            <a:off x="8088458" y="3676639"/>
            <a:ext cx="99312" cy="160797"/>
            <a:chOff x="5059700" y="2334775"/>
            <a:chExt cx="40775" cy="66025"/>
          </a:xfrm>
        </p:grpSpPr>
        <p:sp>
          <p:nvSpPr>
            <p:cNvPr id="5219" name="Google Shape;5219;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70"/>
          <p:cNvGrpSpPr/>
          <p:nvPr/>
        </p:nvGrpSpPr>
        <p:grpSpPr>
          <a:xfrm>
            <a:off x="8045622" y="3941771"/>
            <a:ext cx="184984" cy="160371"/>
            <a:chOff x="5037700" y="2430325"/>
            <a:chExt cx="75950" cy="65850"/>
          </a:xfrm>
        </p:grpSpPr>
        <p:sp>
          <p:nvSpPr>
            <p:cNvPr id="5229" name="Google Shape;5229;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70"/>
          <p:cNvGrpSpPr/>
          <p:nvPr/>
        </p:nvGrpSpPr>
        <p:grpSpPr>
          <a:xfrm>
            <a:off x="7465128" y="3708223"/>
            <a:ext cx="173014" cy="97629"/>
            <a:chOff x="4756975" y="2341800"/>
            <a:chExt cx="91975" cy="51925"/>
          </a:xfrm>
        </p:grpSpPr>
        <p:sp>
          <p:nvSpPr>
            <p:cNvPr id="5232" name="Google Shape;5232;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70"/>
          <p:cNvGrpSpPr/>
          <p:nvPr/>
        </p:nvGrpSpPr>
        <p:grpSpPr>
          <a:xfrm>
            <a:off x="7732065" y="4196920"/>
            <a:ext cx="212497" cy="175761"/>
            <a:chOff x="4943575" y="2516350"/>
            <a:chExt cx="98675" cy="81700"/>
          </a:xfrm>
        </p:grpSpPr>
        <p:sp>
          <p:nvSpPr>
            <p:cNvPr id="5253" name="Google Shape;5253;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1" name="Google Shape;5331;p7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0"/>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0"/>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8" name="Shape 5338"/>
        <p:cNvGrpSpPr/>
        <p:nvPr/>
      </p:nvGrpSpPr>
      <p:grpSpPr>
        <a:xfrm>
          <a:off x="0" y="0"/>
          <a:ext cx="0" cy="0"/>
          <a:chOff x="0" y="0"/>
          <a:chExt cx="0" cy="0"/>
        </a:xfrm>
      </p:grpSpPr>
      <p:grpSp>
        <p:nvGrpSpPr>
          <p:cNvPr id="5339" name="Google Shape;5339;p71"/>
          <p:cNvGrpSpPr/>
          <p:nvPr/>
        </p:nvGrpSpPr>
        <p:grpSpPr>
          <a:xfrm>
            <a:off x="3642951" y="1176740"/>
            <a:ext cx="2078182" cy="1366558"/>
            <a:chOff x="235800" y="830650"/>
            <a:chExt cx="6978450" cy="4588844"/>
          </a:xfrm>
        </p:grpSpPr>
        <p:sp>
          <p:nvSpPr>
            <p:cNvPr id="5340" name="Google Shape;5340;p7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71"/>
          <p:cNvGrpSpPr/>
          <p:nvPr/>
        </p:nvGrpSpPr>
        <p:grpSpPr>
          <a:xfrm>
            <a:off x="738454" y="3007842"/>
            <a:ext cx="2622876" cy="1333540"/>
            <a:chOff x="238125" y="1038125"/>
            <a:chExt cx="7146800" cy="3633625"/>
          </a:xfrm>
        </p:grpSpPr>
        <p:sp>
          <p:nvSpPr>
            <p:cNvPr id="5347" name="Google Shape;5347;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71"/>
          <p:cNvGrpSpPr/>
          <p:nvPr/>
        </p:nvGrpSpPr>
        <p:grpSpPr>
          <a:xfrm>
            <a:off x="5961311" y="1231136"/>
            <a:ext cx="2435960" cy="1297725"/>
            <a:chOff x="233350" y="949250"/>
            <a:chExt cx="7137300" cy="3802300"/>
          </a:xfrm>
        </p:grpSpPr>
        <p:sp>
          <p:nvSpPr>
            <p:cNvPr id="6920" name="Google Shape;6920;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71"/>
          <p:cNvGrpSpPr/>
          <p:nvPr/>
        </p:nvGrpSpPr>
        <p:grpSpPr>
          <a:xfrm>
            <a:off x="7714435" y="3194726"/>
            <a:ext cx="104231" cy="320340"/>
            <a:chOff x="7564426" y="3224343"/>
            <a:chExt cx="119985" cy="368801"/>
          </a:xfrm>
        </p:grpSpPr>
        <p:sp>
          <p:nvSpPr>
            <p:cNvPr id="6972" name="Google Shape;6972;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71"/>
          <p:cNvGrpSpPr/>
          <p:nvPr/>
        </p:nvGrpSpPr>
        <p:grpSpPr>
          <a:xfrm>
            <a:off x="7413923" y="3188827"/>
            <a:ext cx="189489" cy="332132"/>
            <a:chOff x="8370831" y="3202002"/>
            <a:chExt cx="218129" cy="382376"/>
          </a:xfrm>
        </p:grpSpPr>
        <p:sp>
          <p:nvSpPr>
            <p:cNvPr id="6975" name="Google Shape;6975;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1"/>
          <p:cNvGrpSpPr/>
          <p:nvPr/>
        </p:nvGrpSpPr>
        <p:grpSpPr>
          <a:xfrm>
            <a:off x="8137312" y="3599959"/>
            <a:ext cx="309429" cy="267000"/>
            <a:chOff x="6742064" y="3750480"/>
            <a:chExt cx="399315" cy="344560"/>
          </a:xfrm>
        </p:grpSpPr>
        <p:sp>
          <p:nvSpPr>
            <p:cNvPr id="6978" name="Google Shape;6978;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71"/>
          <p:cNvGrpSpPr/>
          <p:nvPr/>
        </p:nvGrpSpPr>
        <p:grpSpPr>
          <a:xfrm>
            <a:off x="7676331" y="3951006"/>
            <a:ext cx="180437" cy="281608"/>
            <a:chOff x="7248525" y="3739696"/>
            <a:chExt cx="230531" cy="359790"/>
          </a:xfrm>
        </p:grpSpPr>
        <p:sp>
          <p:nvSpPr>
            <p:cNvPr id="6981" name="Google Shape;6981;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71"/>
          <p:cNvGrpSpPr/>
          <p:nvPr/>
        </p:nvGrpSpPr>
        <p:grpSpPr>
          <a:xfrm>
            <a:off x="7922251" y="3594231"/>
            <a:ext cx="162896" cy="278710"/>
            <a:chOff x="7601242" y="3729267"/>
            <a:chExt cx="222566" cy="380803"/>
          </a:xfrm>
        </p:grpSpPr>
        <p:sp>
          <p:nvSpPr>
            <p:cNvPr id="6984" name="Google Shape;6984;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6" name="Google Shape;6986;p71"/>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7" name="Google Shape;6987;p71"/>
          <p:cNvGrpSpPr/>
          <p:nvPr/>
        </p:nvGrpSpPr>
        <p:grpSpPr>
          <a:xfrm>
            <a:off x="7411896" y="3595371"/>
            <a:ext cx="193543" cy="275990"/>
            <a:chOff x="8304647" y="3738687"/>
            <a:chExt cx="225076" cy="320956"/>
          </a:xfrm>
        </p:grpSpPr>
        <p:sp>
          <p:nvSpPr>
            <p:cNvPr id="6988" name="Google Shape;6988;p7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71"/>
          <p:cNvGrpSpPr/>
          <p:nvPr/>
        </p:nvGrpSpPr>
        <p:grpSpPr>
          <a:xfrm>
            <a:off x="7684389" y="3595371"/>
            <a:ext cx="178492" cy="275990"/>
            <a:chOff x="8615101" y="3738687"/>
            <a:chExt cx="207573" cy="320956"/>
          </a:xfrm>
        </p:grpSpPr>
        <p:sp>
          <p:nvSpPr>
            <p:cNvPr id="6992" name="Google Shape;6992;p7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5" name="Google Shape;6995;p71"/>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6" name="Google Shape;6996;p71"/>
          <p:cNvGrpSpPr/>
          <p:nvPr/>
        </p:nvGrpSpPr>
        <p:grpSpPr>
          <a:xfrm>
            <a:off x="7909920" y="3998032"/>
            <a:ext cx="187557" cy="187557"/>
            <a:chOff x="8565775" y="671075"/>
            <a:chExt cx="441000" cy="441000"/>
          </a:xfrm>
        </p:grpSpPr>
        <p:sp>
          <p:nvSpPr>
            <p:cNvPr id="6997" name="Google Shape;6997;p7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9" name="Google Shape;6999;p71"/>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1"/>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1" name="Google Shape;7001;p71"/>
          <p:cNvGrpSpPr/>
          <p:nvPr/>
        </p:nvGrpSpPr>
        <p:grpSpPr>
          <a:xfrm>
            <a:off x="6064392" y="3070557"/>
            <a:ext cx="587865" cy="517731"/>
            <a:chOff x="6000718" y="3070557"/>
            <a:chExt cx="587865" cy="517731"/>
          </a:xfrm>
        </p:grpSpPr>
        <p:sp>
          <p:nvSpPr>
            <p:cNvPr id="7002" name="Google Shape;7002;p7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71"/>
          <p:cNvGrpSpPr/>
          <p:nvPr/>
        </p:nvGrpSpPr>
        <p:grpSpPr>
          <a:xfrm>
            <a:off x="6079197" y="3714217"/>
            <a:ext cx="557665" cy="516387"/>
            <a:chOff x="6015523" y="3714217"/>
            <a:chExt cx="557665" cy="516387"/>
          </a:xfrm>
        </p:grpSpPr>
        <p:grpSp>
          <p:nvGrpSpPr>
            <p:cNvPr id="7013" name="Google Shape;7013;p71"/>
            <p:cNvGrpSpPr/>
            <p:nvPr/>
          </p:nvGrpSpPr>
          <p:grpSpPr>
            <a:xfrm>
              <a:off x="6036094" y="3716980"/>
              <a:ext cx="529822" cy="510480"/>
              <a:chOff x="3148311" y="-545634"/>
              <a:chExt cx="1006118" cy="969572"/>
            </a:xfrm>
          </p:grpSpPr>
          <p:sp>
            <p:nvSpPr>
              <p:cNvPr id="7014" name="Google Shape;7014;p7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4" name="Google Shape;7024;p7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71"/>
          <p:cNvGrpSpPr/>
          <p:nvPr/>
        </p:nvGrpSpPr>
        <p:grpSpPr>
          <a:xfrm>
            <a:off x="6707979" y="3073628"/>
            <a:ext cx="576302" cy="511871"/>
            <a:chOff x="6644304" y="3073628"/>
            <a:chExt cx="576302" cy="511871"/>
          </a:xfrm>
        </p:grpSpPr>
        <p:grpSp>
          <p:nvGrpSpPr>
            <p:cNvPr id="7026" name="Google Shape;7026;p71"/>
            <p:cNvGrpSpPr/>
            <p:nvPr/>
          </p:nvGrpSpPr>
          <p:grpSpPr>
            <a:xfrm>
              <a:off x="6712169" y="3073651"/>
              <a:ext cx="481611" cy="506713"/>
              <a:chOff x="1833536" y="-546641"/>
              <a:chExt cx="914567" cy="962419"/>
            </a:xfrm>
          </p:grpSpPr>
          <p:grpSp>
            <p:nvGrpSpPr>
              <p:cNvPr id="7027" name="Google Shape;7027;p71"/>
              <p:cNvGrpSpPr/>
              <p:nvPr/>
            </p:nvGrpSpPr>
            <p:grpSpPr>
              <a:xfrm>
                <a:off x="1833536" y="-524249"/>
                <a:ext cx="914567" cy="940027"/>
                <a:chOff x="1833536" y="-524249"/>
                <a:chExt cx="914567" cy="940027"/>
              </a:xfrm>
            </p:grpSpPr>
            <p:sp>
              <p:nvSpPr>
                <p:cNvPr id="7028" name="Google Shape;7028;p7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3" name="Google Shape;7033;p7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7" name="Google Shape;7037;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71"/>
          <p:cNvGrpSpPr/>
          <p:nvPr/>
        </p:nvGrpSpPr>
        <p:grpSpPr>
          <a:xfrm>
            <a:off x="6715725" y="3714143"/>
            <a:ext cx="560636" cy="516497"/>
            <a:chOff x="6652051" y="3714143"/>
            <a:chExt cx="560636" cy="516497"/>
          </a:xfrm>
        </p:grpSpPr>
        <p:grpSp>
          <p:nvGrpSpPr>
            <p:cNvPr id="7039" name="Google Shape;7039;p71"/>
            <p:cNvGrpSpPr/>
            <p:nvPr/>
          </p:nvGrpSpPr>
          <p:grpSpPr>
            <a:xfrm>
              <a:off x="6669657" y="3716715"/>
              <a:ext cx="466768" cy="464314"/>
              <a:chOff x="3139766" y="765669"/>
              <a:chExt cx="886380" cy="881888"/>
            </a:xfrm>
          </p:grpSpPr>
          <p:grpSp>
            <p:nvGrpSpPr>
              <p:cNvPr id="7040" name="Google Shape;7040;p71"/>
              <p:cNvGrpSpPr/>
              <p:nvPr/>
            </p:nvGrpSpPr>
            <p:grpSpPr>
              <a:xfrm>
                <a:off x="3139766" y="765669"/>
                <a:ext cx="886380" cy="881888"/>
                <a:chOff x="3139766" y="765669"/>
                <a:chExt cx="886380" cy="881888"/>
              </a:xfrm>
            </p:grpSpPr>
            <p:sp>
              <p:nvSpPr>
                <p:cNvPr id="7041" name="Google Shape;7041;p7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0" name="Google Shape;7050;p7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4" name="Google Shape;7054;p7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71"/>
          <p:cNvGrpSpPr/>
          <p:nvPr/>
        </p:nvGrpSpPr>
        <p:grpSpPr>
          <a:xfrm>
            <a:off x="726609" y="1192826"/>
            <a:ext cx="2665073" cy="1317140"/>
            <a:chOff x="793334" y="1192826"/>
            <a:chExt cx="2665073" cy="1317140"/>
          </a:xfrm>
        </p:grpSpPr>
        <p:sp>
          <p:nvSpPr>
            <p:cNvPr id="7056" name="Google Shape;7056;p7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1"/>
          <p:cNvGrpSpPr/>
          <p:nvPr/>
        </p:nvGrpSpPr>
        <p:grpSpPr>
          <a:xfrm>
            <a:off x="3597785" y="3065882"/>
            <a:ext cx="2241344" cy="1330656"/>
            <a:chOff x="3597785" y="3065882"/>
            <a:chExt cx="2241344" cy="1330656"/>
          </a:xfrm>
        </p:grpSpPr>
        <p:grpSp>
          <p:nvGrpSpPr>
            <p:cNvPr id="11024" name="Google Shape;11024;p71"/>
            <p:cNvGrpSpPr/>
            <p:nvPr/>
          </p:nvGrpSpPr>
          <p:grpSpPr>
            <a:xfrm>
              <a:off x="5296908" y="3937355"/>
              <a:ext cx="143198" cy="32380"/>
              <a:chOff x="5296908" y="3937355"/>
              <a:chExt cx="143198" cy="32380"/>
            </a:xfrm>
          </p:grpSpPr>
          <p:sp>
            <p:nvSpPr>
              <p:cNvPr id="11025" name="Google Shape;11025;p71"/>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6" name="Google Shape;11026;p71"/>
              <p:cNvGrpSpPr/>
              <p:nvPr/>
            </p:nvGrpSpPr>
            <p:grpSpPr>
              <a:xfrm>
                <a:off x="5402331" y="3937355"/>
                <a:ext cx="37776" cy="32380"/>
                <a:chOff x="5402331" y="3937355"/>
                <a:chExt cx="37776" cy="32380"/>
              </a:xfrm>
            </p:grpSpPr>
            <p:sp>
              <p:nvSpPr>
                <p:cNvPr id="11027" name="Google Shape;11027;p71"/>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1"/>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71"/>
              <p:cNvGrpSpPr/>
              <p:nvPr/>
            </p:nvGrpSpPr>
            <p:grpSpPr>
              <a:xfrm>
                <a:off x="5296908" y="3937355"/>
                <a:ext cx="37783" cy="32380"/>
                <a:chOff x="5296908" y="3937355"/>
                <a:chExt cx="37783" cy="32380"/>
              </a:xfrm>
            </p:grpSpPr>
            <p:sp>
              <p:nvSpPr>
                <p:cNvPr id="11030" name="Google Shape;11030;p71"/>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1"/>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32" name="Google Shape;11032;p71"/>
            <p:cNvGrpSpPr/>
            <p:nvPr/>
          </p:nvGrpSpPr>
          <p:grpSpPr>
            <a:xfrm>
              <a:off x="4724163" y="3119631"/>
              <a:ext cx="120838" cy="84218"/>
              <a:chOff x="4724163" y="3119631"/>
              <a:chExt cx="120838" cy="84218"/>
            </a:xfrm>
          </p:grpSpPr>
          <p:grpSp>
            <p:nvGrpSpPr>
              <p:cNvPr id="11033" name="Google Shape;11033;p71"/>
              <p:cNvGrpSpPr/>
              <p:nvPr/>
            </p:nvGrpSpPr>
            <p:grpSpPr>
              <a:xfrm>
                <a:off x="4746712" y="3132773"/>
                <a:ext cx="86869" cy="56424"/>
                <a:chOff x="4746712" y="3132773"/>
                <a:chExt cx="86869" cy="56424"/>
              </a:xfrm>
            </p:grpSpPr>
            <p:sp>
              <p:nvSpPr>
                <p:cNvPr id="11034" name="Google Shape;11034;p71"/>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1"/>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71"/>
              <p:cNvGrpSpPr/>
              <p:nvPr/>
            </p:nvGrpSpPr>
            <p:grpSpPr>
              <a:xfrm>
                <a:off x="4773634" y="3143336"/>
                <a:ext cx="37776" cy="32451"/>
                <a:chOff x="4773634" y="3143336"/>
                <a:chExt cx="37776" cy="32451"/>
              </a:xfrm>
            </p:grpSpPr>
            <p:sp>
              <p:nvSpPr>
                <p:cNvPr id="11037" name="Google Shape;11037;p71"/>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1"/>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71"/>
              <p:cNvGrpSpPr/>
              <p:nvPr/>
            </p:nvGrpSpPr>
            <p:grpSpPr>
              <a:xfrm>
                <a:off x="4724163" y="3131248"/>
                <a:ext cx="37776" cy="32459"/>
                <a:chOff x="4724163" y="3131248"/>
                <a:chExt cx="37776" cy="32459"/>
              </a:xfrm>
            </p:grpSpPr>
            <p:sp>
              <p:nvSpPr>
                <p:cNvPr id="11040" name="Google Shape;11040;p71"/>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1"/>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1"/>
              <p:cNvGrpSpPr/>
              <p:nvPr/>
            </p:nvGrpSpPr>
            <p:grpSpPr>
              <a:xfrm>
                <a:off x="4755081" y="3176054"/>
                <a:ext cx="32357" cy="27795"/>
                <a:chOff x="4755081" y="3176054"/>
                <a:chExt cx="32357" cy="27795"/>
              </a:xfrm>
            </p:grpSpPr>
            <p:sp>
              <p:nvSpPr>
                <p:cNvPr id="11043" name="Google Shape;11043;p71"/>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1"/>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71"/>
              <p:cNvGrpSpPr/>
              <p:nvPr/>
            </p:nvGrpSpPr>
            <p:grpSpPr>
              <a:xfrm>
                <a:off x="4812550" y="3119631"/>
                <a:ext cx="32451" cy="27803"/>
                <a:chOff x="4812550" y="3119631"/>
                <a:chExt cx="32451" cy="27803"/>
              </a:xfrm>
            </p:grpSpPr>
            <p:sp>
              <p:nvSpPr>
                <p:cNvPr id="11046" name="Google Shape;11046;p71"/>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1"/>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8" name="Google Shape;11048;p71"/>
            <p:cNvGrpSpPr/>
            <p:nvPr/>
          </p:nvGrpSpPr>
          <p:grpSpPr>
            <a:xfrm>
              <a:off x="5382826" y="4027197"/>
              <a:ext cx="268967" cy="250422"/>
              <a:chOff x="5382826" y="4027197"/>
              <a:chExt cx="268967" cy="250422"/>
            </a:xfrm>
          </p:grpSpPr>
          <p:grpSp>
            <p:nvGrpSpPr>
              <p:cNvPr id="11049" name="Google Shape;11049;p71"/>
              <p:cNvGrpSpPr/>
              <p:nvPr/>
            </p:nvGrpSpPr>
            <p:grpSpPr>
              <a:xfrm>
                <a:off x="5405280" y="4042510"/>
                <a:ext cx="237570" cy="218647"/>
                <a:chOff x="5405280" y="4042510"/>
                <a:chExt cx="237570" cy="218647"/>
              </a:xfrm>
            </p:grpSpPr>
            <p:sp>
              <p:nvSpPr>
                <p:cNvPr id="11050" name="Google Shape;11050;p71"/>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1"/>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1"/>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1"/>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1"/>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1"/>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1"/>
              <p:cNvGrpSpPr/>
              <p:nvPr/>
            </p:nvGrpSpPr>
            <p:grpSpPr>
              <a:xfrm>
                <a:off x="5382826" y="4125549"/>
                <a:ext cx="37776" cy="32380"/>
                <a:chOff x="5382826" y="4125549"/>
                <a:chExt cx="37776" cy="32380"/>
              </a:xfrm>
            </p:grpSpPr>
            <p:sp>
              <p:nvSpPr>
                <p:cNvPr id="11057" name="Google Shape;11057;p71"/>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1"/>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71"/>
              <p:cNvGrpSpPr/>
              <p:nvPr/>
            </p:nvGrpSpPr>
            <p:grpSpPr>
              <a:xfrm>
                <a:off x="5475680" y="4195587"/>
                <a:ext cx="37783" cy="32364"/>
                <a:chOff x="5475680" y="4195587"/>
                <a:chExt cx="37783" cy="32364"/>
              </a:xfrm>
            </p:grpSpPr>
            <p:sp>
              <p:nvSpPr>
                <p:cNvPr id="11060" name="Google Shape;11060;p71"/>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1"/>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1"/>
              <p:cNvGrpSpPr/>
              <p:nvPr/>
            </p:nvGrpSpPr>
            <p:grpSpPr>
              <a:xfrm>
                <a:off x="5532575" y="4027197"/>
                <a:ext cx="33308" cy="32262"/>
                <a:chOff x="5532575" y="4027197"/>
                <a:chExt cx="33308" cy="32262"/>
              </a:xfrm>
            </p:grpSpPr>
            <p:sp>
              <p:nvSpPr>
                <p:cNvPr id="11063" name="Google Shape;11063;p71"/>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1"/>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71"/>
              <p:cNvGrpSpPr/>
              <p:nvPr/>
            </p:nvGrpSpPr>
            <p:grpSpPr>
              <a:xfrm>
                <a:off x="5590706" y="4245348"/>
                <a:ext cx="33497" cy="32270"/>
                <a:chOff x="5590706" y="4245348"/>
                <a:chExt cx="33497" cy="32270"/>
              </a:xfrm>
            </p:grpSpPr>
            <p:sp>
              <p:nvSpPr>
                <p:cNvPr id="11066" name="Google Shape;11066;p71"/>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1"/>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71"/>
              <p:cNvGrpSpPr/>
              <p:nvPr/>
            </p:nvGrpSpPr>
            <p:grpSpPr>
              <a:xfrm>
                <a:off x="5618681" y="4109677"/>
                <a:ext cx="33112" cy="32357"/>
                <a:chOff x="5618681" y="4109677"/>
                <a:chExt cx="33112" cy="32357"/>
              </a:xfrm>
            </p:grpSpPr>
            <p:sp>
              <p:nvSpPr>
                <p:cNvPr id="11069" name="Google Shape;11069;p71"/>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1"/>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71"/>
              <p:cNvGrpSpPr/>
              <p:nvPr/>
            </p:nvGrpSpPr>
            <p:grpSpPr>
              <a:xfrm>
                <a:off x="5479298" y="4128262"/>
                <a:ext cx="31405" cy="26906"/>
                <a:chOff x="5479298" y="4128262"/>
                <a:chExt cx="31405" cy="26906"/>
              </a:xfrm>
            </p:grpSpPr>
            <p:sp>
              <p:nvSpPr>
                <p:cNvPr id="11072" name="Google Shape;11072;p71"/>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1"/>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71"/>
              <p:cNvGrpSpPr/>
              <p:nvPr/>
            </p:nvGrpSpPr>
            <p:grpSpPr>
              <a:xfrm>
                <a:off x="5582903" y="4180116"/>
                <a:ext cx="31499" cy="26898"/>
                <a:chOff x="5582903" y="4180116"/>
                <a:chExt cx="31499" cy="26898"/>
              </a:xfrm>
            </p:grpSpPr>
            <p:sp>
              <p:nvSpPr>
                <p:cNvPr id="11075" name="Google Shape;11075;p71"/>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1"/>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7" name="Google Shape;11077;p71"/>
            <p:cNvGrpSpPr/>
            <p:nvPr/>
          </p:nvGrpSpPr>
          <p:grpSpPr>
            <a:xfrm>
              <a:off x="3977681" y="3230323"/>
              <a:ext cx="94584" cy="84085"/>
              <a:chOff x="3977681" y="3230323"/>
              <a:chExt cx="94584" cy="84085"/>
            </a:xfrm>
          </p:grpSpPr>
          <p:grpSp>
            <p:nvGrpSpPr>
              <p:cNvPr id="11078" name="Google Shape;11078;p71"/>
              <p:cNvGrpSpPr/>
              <p:nvPr/>
            </p:nvGrpSpPr>
            <p:grpSpPr>
              <a:xfrm>
                <a:off x="4000135" y="3243041"/>
                <a:ext cx="59570" cy="57186"/>
                <a:chOff x="4000135" y="3243041"/>
                <a:chExt cx="59570" cy="57186"/>
              </a:xfrm>
            </p:grpSpPr>
            <p:sp>
              <p:nvSpPr>
                <p:cNvPr id="11079" name="Google Shape;11079;p71"/>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1"/>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1"/>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71"/>
              <p:cNvGrpSpPr/>
              <p:nvPr/>
            </p:nvGrpSpPr>
            <p:grpSpPr>
              <a:xfrm>
                <a:off x="3977681" y="3245872"/>
                <a:ext cx="37783" cy="32380"/>
                <a:chOff x="3977681" y="3245872"/>
                <a:chExt cx="37783" cy="32380"/>
              </a:xfrm>
            </p:grpSpPr>
            <p:sp>
              <p:nvSpPr>
                <p:cNvPr id="11083" name="Google Shape;11083;p71"/>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1"/>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71"/>
              <p:cNvGrpSpPr/>
              <p:nvPr/>
            </p:nvGrpSpPr>
            <p:grpSpPr>
              <a:xfrm>
                <a:off x="4040860" y="3262672"/>
                <a:ext cx="31405" cy="27001"/>
                <a:chOff x="4040860" y="3262672"/>
                <a:chExt cx="31405" cy="27001"/>
              </a:xfrm>
            </p:grpSpPr>
            <p:sp>
              <p:nvSpPr>
                <p:cNvPr id="11086" name="Google Shape;11086;p71"/>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1"/>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71"/>
              <p:cNvGrpSpPr/>
              <p:nvPr/>
            </p:nvGrpSpPr>
            <p:grpSpPr>
              <a:xfrm>
                <a:off x="4021072" y="3230323"/>
                <a:ext cx="31397" cy="26906"/>
                <a:chOff x="4021072" y="3230323"/>
                <a:chExt cx="31397" cy="26906"/>
              </a:xfrm>
            </p:grpSpPr>
            <p:sp>
              <p:nvSpPr>
                <p:cNvPr id="11089" name="Google Shape;11089;p71"/>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1"/>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1"/>
              <p:cNvGrpSpPr/>
              <p:nvPr/>
            </p:nvGrpSpPr>
            <p:grpSpPr>
              <a:xfrm>
                <a:off x="4001472" y="3287462"/>
                <a:ext cx="31499" cy="26945"/>
                <a:chOff x="4001472" y="3287462"/>
                <a:chExt cx="31499" cy="26945"/>
              </a:xfrm>
            </p:grpSpPr>
            <p:sp>
              <p:nvSpPr>
                <p:cNvPr id="11092" name="Google Shape;11092;p71"/>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1"/>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94" name="Google Shape;11094;p71"/>
            <p:cNvGrpSpPr/>
            <p:nvPr/>
          </p:nvGrpSpPr>
          <p:grpSpPr>
            <a:xfrm>
              <a:off x="4084715" y="3258865"/>
              <a:ext cx="184961" cy="137268"/>
              <a:chOff x="4084715" y="3258865"/>
              <a:chExt cx="184961" cy="137268"/>
            </a:xfrm>
          </p:grpSpPr>
          <p:grpSp>
            <p:nvGrpSpPr>
              <p:cNvPr id="11095" name="Google Shape;11095;p71"/>
              <p:cNvGrpSpPr/>
              <p:nvPr/>
            </p:nvGrpSpPr>
            <p:grpSpPr>
              <a:xfrm>
                <a:off x="4107453" y="3271583"/>
                <a:ext cx="153470" cy="110275"/>
                <a:chOff x="4107453" y="3271583"/>
                <a:chExt cx="153470" cy="110275"/>
              </a:xfrm>
            </p:grpSpPr>
            <p:sp>
              <p:nvSpPr>
                <p:cNvPr id="11096" name="Google Shape;11096;p71"/>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1"/>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1"/>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1"/>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71"/>
              <p:cNvGrpSpPr/>
              <p:nvPr/>
            </p:nvGrpSpPr>
            <p:grpSpPr>
              <a:xfrm>
                <a:off x="4136947" y="3258865"/>
                <a:ext cx="31499" cy="27001"/>
                <a:chOff x="4136947" y="3258865"/>
                <a:chExt cx="31499" cy="27001"/>
              </a:xfrm>
            </p:grpSpPr>
            <p:sp>
              <p:nvSpPr>
                <p:cNvPr id="11101" name="Google Shape;11101;p71"/>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1"/>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71"/>
              <p:cNvGrpSpPr/>
              <p:nvPr/>
            </p:nvGrpSpPr>
            <p:grpSpPr>
              <a:xfrm>
                <a:off x="4084715" y="3266478"/>
                <a:ext cx="31468" cy="26898"/>
                <a:chOff x="4084715" y="3266478"/>
                <a:chExt cx="31468" cy="26898"/>
              </a:xfrm>
            </p:grpSpPr>
            <p:sp>
              <p:nvSpPr>
                <p:cNvPr id="11104" name="Google Shape;11104;p71"/>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1"/>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71"/>
              <p:cNvGrpSpPr/>
              <p:nvPr/>
            </p:nvGrpSpPr>
            <p:grpSpPr>
              <a:xfrm>
                <a:off x="4159213" y="3279849"/>
                <a:ext cx="31405" cy="26945"/>
                <a:chOff x="4159213" y="3279849"/>
                <a:chExt cx="31405" cy="26945"/>
              </a:xfrm>
            </p:grpSpPr>
            <p:sp>
              <p:nvSpPr>
                <p:cNvPr id="11107" name="Google Shape;11107;p71"/>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1"/>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1"/>
              <p:cNvGrpSpPr/>
              <p:nvPr/>
            </p:nvGrpSpPr>
            <p:grpSpPr>
              <a:xfrm>
                <a:off x="4201550" y="3266502"/>
                <a:ext cx="31405" cy="26883"/>
                <a:chOff x="4201550" y="3266502"/>
                <a:chExt cx="31405" cy="26883"/>
              </a:xfrm>
            </p:grpSpPr>
            <p:sp>
              <p:nvSpPr>
                <p:cNvPr id="11110" name="Google Shape;11110;p71"/>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1"/>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71"/>
              <p:cNvGrpSpPr/>
              <p:nvPr/>
            </p:nvGrpSpPr>
            <p:grpSpPr>
              <a:xfrm>
                <a:off x="4201550" y="3338278"/>
                <a:ext cx="31405" cy="26930"/>
                <a:chOff x="4201550" y="3338278"/>
                <a:chExt cx="31405" cy="26930"/>
              </a:xfrm>
            </p:grpSpPr>
            <p:sp>
              <p:nvSpPr>
                <p:cNvPr id="11113" name="Google Shape;11113;p71"/>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1"/>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71"/>
              <p:cNvGrpSpPr/>
              <p:nvPr/>
            </p:nvGrpSpPr>
            <p:grpSpPr>
              <a:xfrm>
                <a:off x="4238272" y="3369132"/>
                <a:ext cx="31405" cy="27001"/>
                <a:chOff x="4238272" y="3369132"/>
                <a:chExt cx="31405" cy="27001"/>
              </a:xfrm>
            </p:grpSpPr>
            <p:sp>
              <p:nvSpPr>
                <p:cNvPr id="11116" name="Google Shape;11116;p71"/>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1"/>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18" name="Google Shape;11118;p71"/>
            <p:cNvGrpSpPr/>
            <p:nvPr/>
          </p:nvGrpSpPr>
          <p:grpSpPr>
            <a:xfrm>
              <a:off x="4068639" y="3200169"/>
              <a:ext cx="77643" cy="37272"/>
              <a:chOff x="4068639" y="3200169"/>
              <a:chExt cx="77643" cy="37272"/>
            </a:xfrm>
          </p:grpSpPr>
          <p:sp>
            <p:nvSpPr>
              <p:cNvPr id="11119" name="Google Shape;11119;p71"/>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0" name="Google Shape;11120;p71"/>
              <p:cNvGrpSpPr/>
              <p:nvPr/>
            </p:nvGrpSpPr>
            <p:grpSpPr>
              <a:xfrm>
                <a:off x="4114878" y="3200169"/>
                <a:ext cx="31405" cy="26993"/>
                <a:chOff x="4114878" y="3200169"/>
                <a:chExt cx="31405" cy="26993"/>
              </a:xfrm>
            </p:grpSpPr>
            <p:sp>
              <p:nvSpPr>
                <p:cNvPr id="11121" name="Google Shape;11121;p71"/>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1"/>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71"/>
              <p:cNvGrpSpPr/>
              <p:nvPr/>
            </p:nvGrpSpPr>
            <p:grpSpPr>
              <a:xfrm>
                <a:off x="4068639" y="3210535"/>
                <a:ext cx="31499" cy="26906"/>
                <a:chOff x="4068639" y="3210535"/>
                <a:chExt cx="31499" cy="26906"/>
              </a:xfrm>
            </p:grpSpPr>
            <p:sp>
              <p:nvSpPr>
                <p:cNvPr id="11124" name="Google Shape;11124;p71"/>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1"/>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26" name="Google Shape;11126;p71"/>
            <p:cNvGrpSpPr/>
            <p:nvPr/>
          </p:nvGrpSpPr>
          <p:grpSpPr>
            <a:xfrm>
              <a:off x="3869702" y="3066935"/>
              <a:ext cx="382664" cy="190294"/>
              <a:chOff x="3869702" y="3066935"/>
              <a:chExt cx="382664" cy="190294"/>
            </a:xfrm>
          </p:grpSpPr>
          <p:grpSp>
            <p:nvGrpSpPr>
              <p:cNvPr id="11127" name="Google Shape;11127;p71"/>
              <p:cNvGrpSpPr/>
              <p:nvPr/>
            </p:nvGrpSpPr>
            <p:grpSpPr>
              <a:xfrm>
                <a:off x="3888633" y="3082351"/>
                <a:ext cx="351172" cy="160698"/>
                <a:chOff x="3888633" y="3082351"/>
                <a:chExt cx="351172" cy="160698"/>
              </a:xfrm>
            </p:grpSpPr>
            <p:sp>
              <p:nvSpPr>
                <p:cNvPr id="11128" name="Google Shape;11128;p71"/>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1"/>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1"/>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1"/>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1"/>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1"/>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71"/>
              <p:cNvGrpSpPr/>
              <p:nvPr/>
            </p:nvGrpSpPr>
            <p:grpSpPr>
              <a:xfrm>
                <a:off x="4143703" y="3066935"/>
                <a:ext cx="37783" cy="32357"/>
                <a:chOff x="4143703" y="3066935"/>
                <a:chExt cx="37783" cy="32357"/>
              </a:xfrm>
            </p:grpSpPr>
            <p:sp>
              <p:nvSpPr>
                <p:cNvPr id="11135" name="Google Shape;11135;p71"/>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1"/>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1"/>
              <p:cNvGrpSpPr/>
              <p:nvPr/>
            </p:nvGrpSpPr>
            <p:grpSpPr>
              <a:xfrm>
                <a:off x="4044565" y="3103563"/>
                <a:ext cx="37783" cy="32451"/>
                <a:chOff x="4044565" y="3103563"/>
                <a:chExt cx="37783" cy="32451"/>
              </a:xfrm>
            </p:grpSpPr>
            <p:sp>
              <p:nvSpPr>
                <p:cNvPr id="11138" name="Google Shape;11138;p71"/>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1"/>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1"/>
              <p:cNvGrpSpPr/>
              <p:nvPr/>
            </p:nvGrpSpPr>
            <p:grpSpPr>
              <a:xfrm>
                <a:off x="4017454" y="3188237"/>
                <a:ext cx="37776" cy="32357"/>
                <a:chOff x="4017454" y="3188237"/>
                <a:chExt cx="37776" cy="32357"/>
              </a:xfrm>
            </p:grpSpPr>
            <p:sp>
              <p:nvSpPr>
                <p:cNvPr id="11141" name="Google Shape;11141;p71"/>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1"/>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71"/>
              <p:cNvGrpSpPr/>
              <p:nvPr/>
            </p:nvGrpSpPr>
            <p:grpSpPr>
              <a:xfrm>
                <a:off x="3921548" y="3157509"/>
                <a:ext cx="37783" cy="32357"/>
                <a:chOff x="3921548" y="3157509"/>
                <a:chExt cx="37783" cy="32357"/>
              </a:xfrm>
            </p:grpSpPr>
            <p:sp>
              <p:nvSpPr>
                <p:cNvPr id="11144" name="Google Shape;11144;p71"/>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1"/>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71"/>
              <p:cNvGrpSpPr/>
              <p:nvPr/>
            </p:nvGrpSpPr>
            <p:grpSpPr>
              <a:xfrm>
                <a:off x="3939056" y="3211620"/>
                <a:ext cx="37783" cy="32380"/>
                <a:chOff x="3939056" y="3211620"/>
                <a:chExt cx="37783" cy="32380"/>
              </a:xfrm>
            </p:grpSpPr>
            <p:sp>
              <p:nvSpPr>
                <p:cNvPr id="11147" name="Google Shape;11147;p71"/>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1"/>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1"/>
              <p:cNvGrpSpPr/>
              <p:nvPr/>
            </p:nvGrpSpPr>
            <p:grpSpPr>
              <a:xfrm>
                <a:off x="4176240" y="3136965"/>
                <a:ext cx="31405" cy="26930"/>
                <a:chOff x="4176240" y="3136965"/>
                <a:chExt cx="31405" cy="26930"/>
              </a:xfrm>
            </p:grpSpPr>
            <p:sp>
              <p:nvSpPr>
                <p:cNvPr id="11150" name="Google Shape;11150;p71"/>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1"/>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1"/>
              <p:cNvGrpSpPr/>
              <p:nvPr/>
            </p:nvGrpSpPr>
            <p:grpSpPr>
              <a:xfrm>
                <a:off x="4133148" y="3152593"/>
                <a:ext cx="31499" cy="27001"/>
                <a:chOff x="4133148" y="3152593"/>
                <a:chExt cx="31499" cy="27001"/>
              </a:xfrm>
            </p:grpSpPr>
            <p:sp>
              <p:nvSpPr>
                <p:cNvPr id="11153" name="Google Shape;11153;p71"/>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1"/>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71"/>
              <p:cNvGrpSpPr/>
              <p:nvPr/>
            </p:nvGrpSpPr>
            <p:grpSpPr>
              <a:xfrm>
                <a:off x="4220866" y="3073534"/>
                <a:ext cx="31499" cy="26898"/>
                <a:chOff x="4220866" y="3073534"/>
                <a:chExt cx="31499" cy="26898"/>
              </a:xfrm>
            </p:grpSpPr>
            <p:sp>
              <p:nvSpPr>
                <p:cNvPr id="11156" name="Google Shape;11156;p71"/>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1"/>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71"/>
              <p:cNvGrpSpPr/>
              <p:nvPr/>
            </p:nvGrpSpPr>
            <p:grpSpPr>
              <a:xfrm>
                <a:off x="3869702" y="3230323"/>
                <a:ext cx="31499" cy="26906"/>
                <a:chOff x="3869702" y="3230323"/>
                <a:chExt cx="31499" cy="26906"/>
              </a:xfrm>
            </p:grpSpPr>
            <p:sp>
              <p:nvSpPr>
                <p:cNvPr id="11159" name="Google Shape;11159;p71"/>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1"/>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1" name="Google Shape;11161;p71"/>
            <p:cNvGrpSpPr/>
            <p:nvPr/>
          </p:nvGrpSpPr>
          <p:grpSpPr>
            <a:xfrm>
              <a:off x="4271383" y="3065882"/>
              <a:ext cx="304556" cy="341663"/>
              <a:chOff x="4271383" y="3065882"/>
              <a:chExt cx="304556" cy="341663"/>
            </a:xfrm>
          </p:grpSpPr>
          <p:grpSp>
            <p:nvGrpSpPr>
              <p:cNvPr id="11162" name="Google Shape;11162;p71"/>
              <p:cNvGrpSpPr/>
              <p:nvPr/>
            </p:nvGrpSpPr>
            <p:grpSpPr>
              <a:xfrm>
                <a:off x="4293838" y="3078639"/>
                <a:ext cx="269353" cy="311973"/>
                <a:chOff x="4293838" y="3078639"/>
                <a:chExt cx="269353" cy="311973"/>
              </a:xfrm>
            </p:grpSpPr>
            <p:sp>
              <p:nvSpPr>
                <p:cNvPr id="11163" name="Google Shape;11163;p71"/>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1"/>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1"/>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1"/>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1"/>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1"/>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1"/>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1"/>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1"/>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1"/>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1"/>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1"/>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1"/>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1"/>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1"/>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1"/>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1"/>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71"/>
              <p:cNvGrpSpPr/>
              <p:nvPr/>
            </p:nvGrpSpPr>
            <p:grpSpPr>
              <a:xfrm>
                <a:off x="4538164" y="3342061"/>
                <a:ext cx="37776" cy="32380"/>
                <a:chOff x="4538164" y="3342061"/>
                <a:chExt cx="37776" cy="32380"/>
              </a:xfrm>
            </p:grpSpPr>
            <p:sp>
              <p:nvSpPr>
                <p:cNvPr id="11181" name="Google Shape;11181;p71"/>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1"/>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71"/>
              <p:cNvGrpSpPr/>
              <p:nvPr/>
            </p:nvGrpSpPr>
            <p:grpSpPr>
              <a:xfrm>
                <a:off x="4271383" y="3194742"/>
                <a:ext cx="37783" cy="32420"/>
                <a:chOff x="4271383" y="3194742"/>
                <a:chExt cx="37783" cy="32420"/>
              </a:xfrm>
            </p:grpSpPr>
            <p:sp>
              <p:nvSpPr>
                <p:cNvPr id="11184" name="Google Shape;11184;p71"/>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1"/>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1"/>
              <p:cNvGrpSpPr/>
              <p:nvPr/>
            </p:nvGrpSpPr>
            <p:grpSpPr>
              <a:xfrm>
                <a:off x="4284416" y="3084058"/>
                <a:ext cx="37783" cy="32357"/>
                <a:chOff x="4284416" y="3084058"/>
                <a:chExt cx="37783" cy="32357"/>
              </a:xfrm>
            </p:grpSpPr>
            <p:sp>
              <p:nvSpPr>
                <p:cNvPr id="11187" name="Google Shape;11187;p71"/>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1"/>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71"/>
              <p:cNvGrpSpPr/>
              <p:nvPr/>
            </p:nvGrpSpPr>
            <p:grpSpPr>
              <a:xfrm>
                <a:off x="4478697" y="3297561"/>
                <a:ext cx="37776" cy="32451"/>
                <a:chOff x="4478697" y="3297561"/>
                <a:chExt cx="37776" cy="32451"/>
              </a:xfrm>
            </p:grpSpPr>
            <p:sp>
              <p:nvSpPr>
                <p:cNvPr id="11190" name="Google Shape;11190;p71"/>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1"/>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71"/>
              <p:cNvGrpSpPr/>
              <p:nvPr/>
            </p:nvGrpSpPr>
            <p:grpSpPr>
              <a:xfrm>
                <a:off x="4411813" y="3331711"/>
                <a:ext cx="37776" cy="32451"/>
                <a:chOff x="4411813" y="3331711"/>
                <a:chExt cx="37776" cy="32451"/>
              </a:xfrm>
            </p:grpSpPr>
            <p:sp>
              <p:nvSpPr>
                <p:cNvPr id="11193" name="Google Shape;11193;p71"/>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1"/>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71"/>
              <p:cNvGrpSpPr/>
              <p:nvPr/>
            </p:nvGrpSpPr>
            <p:grpSpPr>
              <a:xfrm>
                <a:off x="4337984" y="3375188"/>
                <a:ext cx="37776" cy="32357"/>
                <a:chOff x="4337984" y="3375188"/>
                <a:chExt cx="37776" cy="32357"/>
              </a:xfrm>
            </p:grpSpPr>
            <p:sp>
              <p:nvSpPr>
                <p:cNvPr id="11196" name="Google Shape;11196;p71"/>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1"/>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71"/>
              <p:cNvGrpSpPr/>
              <p:nvPr/>
            </p:nvGrpSpPr>
            <p:grpSpPr>
              <a:xfrm>
                <a:off x="4494867" y="3090530"/>
                <a:ext cx="37878" cy="32451"/>
                <a:chOff x="4494867" y="3090530"/>
                <a:chExt cx="37878" cy="32451"/>
              </a:xfrm>
            </p:grpSpPr>
            <p:sp>
              <p:nvSpPr>
                <p:cNvPr id="11199" name="Google Shape;11199;p71"/>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1"/>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71"/>
              <p:cNvGrpSpPr/>
              <p:nvPr/>
            </p:nvGrpSpPr>
            <p:grpSpPr>
              <a:xfrm>
                <a:off x="4525124" y="3207774"/>
                <a:ext cx="37783" cy="32420"/>
                <a:chOff x="4525124" y="3207774"/>
                <a:chExt cx="37783" cy="32420"/>
              </a:xfrm>
            </p:grpSpPr>
            <p:sp>
              <p:nvSpPr>
                <p:cNvPr id="11202" name="Google Shape;11202;p71"/>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1"/>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1"/>
              <p:cNvGrpSpPr/>
              <p:nvPr/>
            </p:nvGrpSpPr>
            <p:grpSpPr>
              <a:xfrm>
                <a:off x="4440544" y="3176479"/>
                <a:ext cx="31499" cy="26898"/>
                <a:chOff x="4440544" y="3176479"/>
                <a:chExt cx="31499" cy="26898"/>
              </a:xfrm>
            </p:grpSpPr>
            <p:sp>
              <p:nvSpPr>
                <p:cNvPr id="11205" name="Google Shape;11205;p71"/>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1"/>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71"/>
              <p:cNvGrpSpPr/>
              <p:nvPr/>
            </p:nvGrpSpPr>
            <p:grpSpPr>
              <a:xfrm>
                <a:off x="4350545" y="3156400"/>
                <a:ext cx="31405" cy="27001"/>
                <a:chOff x="4350545" y="3156400"/>
                <a:chExt cx="31405" cy="27001"/>
              </a:xfrm>
            </p:grpSpPr>
            <p:sp>
              <p:nvSpPr>
                <p:cNvPr id="11208" name="Google Shape;11208;p71"/>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1"/>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1"/>
              <p:cNvGrpSpPr/>
              <p:nvPr/>
            </p:nvGrpSpPr>
            <p:grpSpPr>
              <a:xfrm>
                <a:off x="4376703" y="3255058"/>
                <a:ext cx="31405" cy="27001"/>
                <a:chOff x="4376703" y="3255058"/>
                <a:chExt cx="31405" cy="27001"/>
              </a:xfrm>
            </p:grpSpPr>
            <p:sp>
              <p:nvSpPr>
                <p:cNvPr id="11211" name="Google Shape;11211;p71"/>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1"/>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71"/>
              <p:cNvGrpSpPr/>
              <p:nvPr/>
            </p:nvGrpSpPr>
            <p:grpSpPr>
              <a:xfrm>
                <a:off x="4331322" y="3283656"/>
                <a:ext cx="31405" cy="26945"/>
                <a:chOff x="4331322" y="3283656"/>
                <a:chExt cx="31405" cy="26945"/>
              </a:xfrm>
            </p:grpSpPr>
            <p:sp>
              <p:nvSpPr>
                <p:cNvPr id="11214" name="Google Shape;11214;p71"/>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1"/>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71"/>
              <p:cNvGrpSpPr/>
              <p:nvPr/>
            </p:nvGrpSpPr>
            <p:grpSpPr>
              <a:xfrm>
                <a:off x="4380510" y="3065882"/>
                <a:ext cx="31405" cy="26938"/>
                <a:chOff x="4380510" y="3065882"/>
                <a:chExt cx="31405" cy="26938"/>
              </a:xfrm>
            </p:grpSpPr>
            <p:sp>
              <p:nvSpPr>
                <p:cNvPr id="11217" name="Google Shape;11217;p71"/>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1"/>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9" name="Google Shape;11219;p71"/>
            <p:cNvGrpSpPr/>
            <p:nvPr/>
          </p:nvGrpSpPr>
          <p:grpSpPr>
            <a:xfrm>
              <a:off x="4558998" y="3188237"/>
              <a:ext cx="1280131" cy="1052746"/>
              <a:chOff x="4558998" y="3188237"/>
              <a:chExt cx="1280131" cy="1052746"/>
            </a:xfrm>
          </p:grpSpPr>
          <p:sp>
            <p:nvSpPr>
              <p:cNvPr id="11220" name="Google Shape;11220;p71"/>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1" name="Google Shape;11221;p71"/>
              <p:cNvGrpSpPr/>
              <p:nvPr/>
            </p:nvGrpSpPr>
            <p:grpSpPr>
              <a:xfrm>
                <a:off x="4579164" y="3203653"/>
                <a:ext cx="1244833" cy="1020397"/>
                <a:chOff x="4579164" y="3203653"/>
                <a:chExt cx="1244833" cy="1020397"/>
              </a:xfrm>
            </p:grpSpPr>
            <p:sp>
              <p:nvSpPr>
                <p:cNvPr id="11222" name="Google Shape;11222;p71"/>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1"/>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71"/>
                <p:cNvGrpSpPr/>
                <p:nvPr/>
              </p:nvGrpSpPr>
              <p:grpSpPr>
                <a:xfrm>
                  <a:off x="4579164" y="3203653"/>
                  <a:ext cx="1244833" cy="1020397"/>
                  <a:chOff x="4579164" y="3203653"/>
                  <a:chExt cx="1244833" cy="1020397"/>
                </a:xfrm>
              </p:grpSpPr>
              <p:sp>
                <p:nvSpPr>
                  <p:cNvPr id="11225" name="Google Shape;11225;p71"/>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1"/>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71"/>
                  <p:cNvGrpSpPr/>
                  <p:nvPr/>
                </p:nvGrpSpPr>
                <p:grpSpPr>
                  <a:xfrm>
                    <a:off x="4579164" y="3203653"/>
                    <a:ext cx="1244833" cy="1020397"/>
                    <a:chOff x="4579164" y="3203653"/>
                    <a:chExt cx="1244833" cy="1020397"/>
                  </a:xfrm>
                </p:grpSpPr>
                <p:sp>
                  <p:nvSpPr>
                    <p:cNvPr id="11228" name="Google Shape;11228;p71"/>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1"/>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1"/>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1"/>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1"/>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1"/>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1"/>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1"/>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6" name="Google Shape;11236;p71"/>
                    <p:cNvGrpSpPr/>
                    <p:nvPr/>
                  </p:nvGrpSpPr>
                  <p:grpSpPr>
                    <a:xfrm>
                      <a:off x="4579164" y="3203653"/>
                      <a:ext cx="1244833" cy="1020397"/>
                      <a:chOff x="4579164" y="3203653"/>
                      <a:chExt cx="1244833" cy="1020397"/>
                    </a:xfrm>
                  </p:grpSpPr>
                  <p:sp>
                    <p:nvSpPr>
                      <p:cNvPr id="11237" name="Google Shape;11237;p71"/>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1"/>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1"/>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1"/>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1"/>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1"/>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1"/>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1"/>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1"/>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1"/>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1"/>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1"/>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1"/>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1"/>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1" name="Google Shape;11251;p71"/>
                      <p:cNvGrpSpPr/>
                      <p:nvPr/>
                    </p:nvGrpSpPr>
                    <p:grpSpPr>
                      <a:xfrm>
                        <a:off x="4579164" y="3203653"/>
                        <a:ext cx="1244833" cy="1020397"/>
                        <a:chOff x="4579164" y="3203653"/>
                        <a:chExt cx="1244833" cy="1020397"/>
                      </a:xfrm>
                    </p:grpSpPr>
                    <p:sp>
                      <p:nvSpPr>
                        <p:cNvPr id="11252" name="Google Shape;11252;p71"/>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1"/>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1"/>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1"/>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1"/>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1"/>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1"/>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1"/>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1"/>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1"/>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1"/>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1"/>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1"/>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1"/>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1"/>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1"/>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1"/>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1"/>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1"/>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1"/>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1"/>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1"/>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1"/>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1"/>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6" name="Google Shape;11276;p71"/>
                        <p:cNvGrpSpPr/>
                        <p:nvPr/>
                      </p:nvGrpSpPr>
                      <p:grpSpPr>
                        <a:xfrm>
                          <a:off x="4579164" y="3203653"/>
                          <a:ext cx="1244833" cy="1020397"/>
                          <a:chOff x="4579164" y="3203653"/>
                          <a:chExt cx="1244833" cy="1020397"/>
                        </a:xfrm>
                      </p:grpSpPr>
                      <p:sp>
                        <p:nvSpPr>
                          <p:cNvPr id="11277" name="Google Shape;11277;p71"/>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8" name="Google Shape;11278;p71"/>
                          <p:cNvGrpSpPr/>
                          <p:nvPr/>
                        </p:nvGrpSpPr>
                        <p:grpSpPr>
                          <a:xfrm>
                            <a:off x="4579164" y="3203653"/>
                            <a:ext cx="1244833" cy="1020397"/>
                            <a:chOff x="4579164" y="3203653"/>
                            <a:chExt cx="1244833" cy="1020397"/>
                          </a:xfrm>
                        </p:grpSpPr>
                        <p:sp>
                          <p:nvSpPr>
                            <p:cNvPr id="11279" name="Google Shape;11279;p71"/>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1"/>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1"/>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1"/>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1"/>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1"/>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1"/>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71"/>
                            <p:cNvGrpSpPr/>
                            <p:nvPr/>
                          </p:nvGrpSpPr>
                          <p:grpSpPr>
                            <a:xfrm>
                              <a:off x="4579164" y="3203653"/>
                              <a:ext cx="1244833" cy="1020397"/>
                              <a:chOff x="4579164" y="3203653"/>
                              <a:chExt cx="1244833" cy="1020397"/>
                            </a:xfrm>
                          </p:grpSpPr>
                          <p:sp>
                            <p:nvSpPr>
                              <p:cNvPr id="11287" name="Google Shape;11287;p71"/>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1"/>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1"/>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1"/>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1"/>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1"/>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1"/>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1"/>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1"/>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1"/>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1"/>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1"/>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1"/>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0" name="Google Shape;11300;p71"/>
                              <p:cNvGrpSpPr/>
                              <p:nvPr/>
                            </p:nvGrpSpPr>
                            <p:grpSpPr>
                              <a:xfrm>
                                <a:off x="4579164" y="3203653"/>
                                <a:ext cx="1244833" cy="1020397"/>
                                <a:chOff x="4579164" y="3203653"/>
                                <a:chExt cx="1244833" cy="1020397"/>
                              </a:xfrm>
                            </p:grpSpPr>
                            <p:sp>
                              <p:nvSpPr>
                                <p:cNvPr id="11301" name="Google Shape;11301;p71"/>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1"/>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1"/>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1"/>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1"/>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1"/>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1"/>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71"/>
                                <p:cNvGrpSpPr/>
                                <p:nvPr/>
                              </p:nvGrpSpPr>
                              <p:grpSpPr>
                                <a:xfrm>
                                  <a:off x="4579164" y="3203653"/>
                                  <a:ext cx="1244833" cy="1020397"/>
                                  <a:chOff x="4579164" y="3203653"/>
                                  <a:chExt cx="1244833" cy="1020397"/>
                                </a:xfrm>
                              </p:grpSpPr>
                              <p:sp>
                                <p:nvSpPr>
                                  <p:cNvPr id="11309" name="Google Shape;11309;p71"/>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1"/>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1"/>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1"/>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1"/>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71"/>
                                  <p:cNvGrpSpPr/>
                                  <p:nvPr/>
                                </p:nvGrpSpPr>
                                <p:grpSpPr>
                                  <a:xfrm>
                                    <a:off x="4579164" y="3203653"/>
                                    <a:ext cx="1244833" cy="1020397"/>
                                    <a:chOff x="4579164" y="3203653"/>
                                    <a:chExt cx="1244833" cy="1020397"/>
                                  </a:xfrm>
                                </p:grpSpPr>
                                <p:sp>
                                  <p:nvSpPr>
                                    <p:cNvPr id="11315" name="Google Shape;11315;p71"/>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1"/>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1"/>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1"/>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319" name="Google Shape;11319;p71"/>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1"/>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1"/>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22" name="Google Shape;11322;p71"/>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323" name="Google Shape;11323;p71"/>
              <p:cNvGrpSpPr/>
              <p:nvPr/>
            </p:nvGrpSpPr>
            <p:grpSpPr>
              <a:xfrm>
                <a:off x="4595437" y="3598775"/>
                <a:ext cx="37776" cy="32451"/>
                <a:chOff x="4595437" y="3598775"/>
                <a:chExt cx="37776" cy="32451"/>
              </a:xfrm>
            </p:grpSpPr>
            <p:sp>
              <p:nvSpPr>
                <p:cNvPr id="11324" name="Google Shape;11324;p71"/>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1"/>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1"/>
              <p:cNvGrpSpPr/>
              <p:nvPr/>
            </p:nvGrpSpPr>
            <p:grpSpPr>
              <a:xfrm>
                <a:off x="4641864" y="3524443"/>
                <a:ext cx="37776" cy="32380"/>
                <a:chOff x="4641864" y="3524443"/>
                <a:chExt cx="37776" cy="32380"/>
              </a:xfrm>
            </p:grpSpPr>
            <p:sp>
              <p:nvSpPr>
                <p:cNvPr id="11327" name="Google Shape;11327;p71"/>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1"/>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71"/>
              <p:cNvGrpSpPr/>
              <p:nvPr/>
            </p:nvGrpSpPr>
            <p:grpSpPr>
              <a:xfrm>
                <a:off x="4648431" y="3893901"/>
                <a:ext cx="37776" cy="32357"/>
                <a:chOff x="4648431" y="3893901"/>
                <a:chExt cx="37776" cy="32357"/>
              </a:xfrm>
            </p:grpSpPr>
            <p:sp>
              <p:nvSpPr>
                <p:cNvPr id="11330" name="Google Shape;11330;p71"/>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1"/>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71"/>
              <p:cNvGrpSpPr/>
              <p:nvPr/>
            </p:nvGrpSpPr>
            <p:grpSpPr>
              <a:xfrm>
                <a:off x="4567752" y="3722908"/>
                <a:ext cx="37870" cy="32380"/>
                <a:chOff x="4567752" y="3722908"/>
                <a:chExt cx="37870" cy="32380"/>
              </a:xfrm>
            </p:grpSpPr>
            <p:sp>
              <p:nvSpPr>
                <p:cNvPr id="11333" name="Google Shape;11333;p71"/>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1"/>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1"/>
              <p:cNvGrpSpPr/>
              <p:nvPr/>
            </p:nvGrpSpPr>
            <p:grpSpPr>
              <a:xfrm>
                <a:off x="4617506" y="3652052"/>
                <a:ext cx="37783" cy="32357"/>
                <a:chOff x="4617506" y="3652052"/>
                <a:chExt cx="37783" cy="32357"/>
              </a:xfrm>
            </p:grpSpPr>
            <p:sp>
              <p:nvSpPr>
                <p:cNvPr id="11336" name="Google Shape;11336;p71"/>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1"/>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71"/>
              <p:cNvGrpSpPr/>
              <p:nvPr/>
            </p:nvGrpSpPr>
            <p:grpSpPr>
              <a:xfrm>
                <a:off x="4739005" y="3554149"/>
                <a:ext cx="37870" cy="32357"/>
                <a:chOff x="4739005" y="3554149"/>
                <a:chExt cx="37870" cy="32357"/>
              </a:xfrm>
            </p:grpSpPr>
            <p:sp>
              <p:nvSpPr>
                <p:cNvPr id="11339" name="Google Shape;11339;p71"/>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1"/>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71"/>
              <p:cNvGrpSpPr/>
              <p:nvPr/>
            </p:nvGrpSpPr>
            <p:grpSpPr>
              <a:xfrm>
                <a:off x="4806557" y="3630258"/>
                <a:ext cx="37776" cy="32364"/>
                <a:chOff x="4806557" y="3630258"/>
                <a:chExt cx="37776" cy="32364"/>
              </a:xfrm>
            </p:grpSpPr>
            <p:sp>
              <p:nvSpPr>
                <p:cNvPr id="11342" name="Google Shape;11342;p71"/>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1"/>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71"/>
              <p:cNvGrpSpPr/>
              <p:nvPr/>
            </p:nvGrpSpPr>
            <p:grpSpPr>
              <a:xfrm>
                <a:off x="4737007" y="4004357"/>
                <a:ext cx="37870" cy="32357"/>
                <a:chOff x="4737007" y="4004357"/>
                <a:chExt cx="37870" cy="32357"/>
              </a:xfrm>
            </p:grpSpPr>
            <p:sp>
              <p:nvSpPr>
                <p:cNvPr id="11345" name="Google Shape;11345;p71"/>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1"/>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1"/>
              <p:cNvGrpSpPr/>
              <p:nvPr/>
            </p:nvGrpSpPr>
            <p:grpSpPr>
              <a:xfrm>
                <a:off x="4773634" y="4208627"/>
                <a:ext cx="37776" cy="32357"/>
                <a:chOff x="4773634" y="4208627"/>
                <a:chExt cx="37776" cy="32357"/>
              </a:xfrm>
            </p:grpSpPr>
            <p:sp>
              <p:nvSpPr>
                <p:cNvPr id="11348" name="Google Shape;11348;p71"/>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1"/>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1"/>
              <p:cNvGrpSpPr/>
              <p:nvPr/>
            </p:nvGrpSpPr>
            <p:grpSpPr>
              <a:xfrm>
                <a:off x="4888282" y="4074764"/>
                <a:ext cx="37776" cy="32451"/>
                <a:chOff x="4888282" y="4074764"/>
                <a:chExt cx="37776" cy="32451"/>
              </a:xfrm>
            </p:grpSpPr>
            <p:sp>
              <p:nvSpPr>
                <p:cNvPr id="11351" name="Google Shape;11351;p71"/>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1"/>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1"/>
              <p:cNvGrpSpPr/>
              <p:nvPr/>
            </p:nvGrpSpPr>
            <p:grpSpPr>
              <a:xfrm>
                <a:off x="4901315" y="3804271"/>
                <a:ext cx="37776" cy="32364"/>
                <a:chOff x="4901315" y="3804271"/>
                <a:chExt cx="37776" cy="32364"/>
              </a:xfrm>
            </p:grpSpPr>
            <p:sp>
              <p:nvSpPr>
                <p:cNvPr id="11354" name="Google Shape;11354;p71"/>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1"/>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1"/>
              <p:cNvGrpSpPr/>
              <p:nvPr/>
            </p:nvGrpSpPr>
            <p:grpSpPr>
              <a:xfrm>
                <a:off x="4866394" y="3715035"/>
                <a:ext cx="37846" cy="32357"/>
                <a:chOff x="4866394" y="3715035"/>
                <a:chExt cx="37846" cy="32357"/>
              </a:xfrm>
            </p:grpSpPr>
            <p:sp>
              <p:nvSpPr>
                <p:cNvPr id="11357" name="Google Shape;11357;p71"/>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1"/>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1"/>
              <p:cNvGrpSpPr/>
              <p:nvPr/>
            </p:nvGrpSpPr>
            <p:grpSpPr>
              <a:xfrm>
                <a:off x="4979233" y="3839798"/>
                <a:ext cx="37878" cy="32420"/>
                <a:chOff x="4979233" y="3839798"/>
                <a:chExt cx="37878" cy="32420"/>
              </a:xfrm>
            </p:grpSpPr>
            <p:sp>
              <p:nvSpPr>
                <p:cNvPr id="11360" name="Google Shape;11360;p71"/>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1"/>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1"/>
              <p:cNvGrpSpPr/>
              <p:nvPr/>
            </p:nvGrpSpPr>
            <p:grpSpPr>
              <a:xfrm>
                <a:off x="4790662" y="3679147"/>
                <a:ext cx="37783" cy="32380"/>
                <a:chOff x="4790662" y="3679147"/>
                <a:chExt cx="37783" cy="32380"/>
              </a:xfrm>
            </p:grpSpPr>
            <p:sp>
              <p:nvSpPr>
                <p:cNvPr id="11363" name="Google Shape;11363;p71"/>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1"/>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1"/>
              <p:cNvGrpSpPr/>
              <p:nvPr/>
            </p:nvGrpSpPr>
            <p:grpSpPr>
              <a:xfrm>
                <a:off x="4857263" y="3557861"/>
                <a:ext cx="37776" cy="32357"/>
                <a:chOff x="4857263" y="3557861"/>
                <a:chExt cx="37776" cy="32357"/>
              </a:xfrm>
            </p:grpSpPr>
            <p:sp>
              <p:nvSpPr>
                <p:cNvPr id="11366" name="Google Shape;11366;p71"/>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1"/>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1"/>
              <p:cNvGrpSpPr/>
              <p:nvPr/>
            </p:nvGrpSpPr>
            <p:grpSpPr>
              <a:xfrm>
                <a:off x="4883902" y="3648033"/>
                <a:ext cx="37783" cy="32380"/>
                <a:chOff x="4883902" y="3648033"/>
                <a:chExt cx="37783" cy="32380"/>
              </a:xfrm>
            </p:grpSpPr>
            <p:sp>
              <p:nvSpPr>
                <p:cNvPr id="11369" name="Google Shape;11369;p71"/>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1"/>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1"/>
              <p:cNvGrpSpPr/>
              <p:nvPr/>
            </p:nvGrpSpPr>
            <p:grpSpPr>
              <a:xfrm>
                <a:off x="4907780" y="3347220"/>
                <a:ext cx="37878" cy="32357"/>
                <a:chOff x="4907780" y="3347220"/>
                <a:chExt cx="37878" cy="32357"/>
              </a:xfrm>
            </p:grpSpPr>
            <p:sp>
              <p:nvSpPr>
                <p:cNvPr id="11372" name="Google Shape;11372;p71"/>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1"/>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71"/>
              <p:cNvGrpSpPr/>
              <p:nvPr/>
            </p:nvGrpSpPr>
            <p:grpSpPr>
              <a:xfrm>
                <a:off x="5065048" y="3738150"/>
                <a:ext cx="37783" cy="32364"/>
                <a:chOff x="5065048" y="3738150"/>
                <a:chExt cx="37783" cy="32364"/>
              </a:xfrm>
            </p:grpSpPr>
            <p:sp>
              <p:nvSpPr>
                <p:cNvPr id="11375" name="Google Shape;11375;p71"/>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1"/>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71"/>
              <p:cNvGrpSpPr/>
              <p:nvPr/>
            </p:nvGrpSpPr>
            <p:grpSpPr>
              <a:xfrm>
                <a:off x="5071616" y="3284615"/>
                <a:ext cx="37783" cy="32357"/>
                <a:chOff x="5071616" y="3284615"/>
                <a:chExt cx="37783" cy="32357"/>
              </a:xfrm>
            </p:grpSpPr>
            <p:sp>
              <p:nvSpPr>
                <p:cNvPr id="11378" name="Google Shape;11378;p71"/>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1"/>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1"/>
              <p:cNvGrpSpPr/>
              <p:nvPr/>
            </p:nvGrpSpPr>
            <p:grpSpPr>
              <a:xfrm>
                <a:off x="5389291" y="3759921"/>
                <a:ext cx="37783" cy="32380"/>
                <a:chOff x="5389291" y="3759921"/>
                <a:chExt cx="37783" cy="32380"/>
              </a:xfrm>
            </p:grpSpPr>
            <p:sp>
              <p:nvSpPr>
                <p:cNvPr id="11381" name="Google Shape;11381;p71"/>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1"/>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71"/>
              <p:cNvGrpSpPr/>
              <p:nvPr/>
            </p:nvGrpSpPr>
            <p:grpSpPr>
              <a:xfrm>
                <a:off x="5431534" y="3632932"/>
                <a:ext cx="37878" cy="32451"/>
                <a:chOff x="5431534" y="3632932"/>
                <a:chExt cx="37878" cy="32451"/>
              </a:xfrm>
            </p:grpSpPr>
            <p:sp>
              <p:nvSpPr>
                <p:cNvPr id="11384" name="Google Shape;11384;p71"/>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1"/>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71"/>
              <p:cNvGrpSpPr/>
              <p:nvPr/>
            </p:nvGrpSpPr>
            <p:grpSpPr>
              <a:xfrm>
                <a:off x="5540755" y="3544829"/>
                <a:ext cx="37783" cy="32357"/>
                <a:chOff x="5540755" y="3544829"/>
                <a:chExt cx="37783" cy="32357"/>
              </a:xfrm>
            </p:grpSpPr>
            <p:sp>
              <p:nvSpPr>
                <p:cNvPr id="11387" name="Google Shape;11387;p71"/>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1"/>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71"/>
              <p:cNvGrpSpPr/>
              <p:nvPr/>
            </p:nvGrpSpPr>
            <p:grpSpPr>
              <a:xfrm>
                <a:off x="5579293" y="3412107"/>
                <a:ext cx="37776" cy="32357"/>
                <a:chOff x="5579293" y="3412107"/>
                <a:chExt cx="37776" cy="32357"/>
              </a:xfrm>
            </p:grpSpPr>
            <p:sp>
              <p:nvSpPr>
                <p:cNvPr id="11390" name="Google Shape;11390;p71"/>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1"/>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71"/>
              <p:cNvGrpSpPr/>
              <p:nvPr/>
            </p:nvGrpSpPr>
            <p:grpSpPr>
              <a:xfrm>
                <a:off x="5801346" y="3284615"/>
                <a:ext cx="37783" cy="32357"/>
                <a:chOff x="5801346" y="3284615"/>
                <a:chExt cx="37783" cy="32357"/>
              </a:xfrm>
            </p:grpSpPr>
            <p:sp>
              <p:nvSpPr>
                <p:cNvPr id="11393" name="Google Shape;11393;p71"/>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1"/>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1"/>
              <p:cNvGrpSpPr/>
              <p:nvPr/>
            </p:nvGrpSpPr>
            <p:grpSpPr>
              <a:xfrm>
                <a:off x="5763578" y="3399067"/>
                <a:ext cx="37776" cy="32364"/>
                <a:chOff x="5763578" y="3399067"/>
                <a:chExt cx="37776" cy="32364"/>
              </a:xfrm>
            </p:grpSpPr>
            <p:sp>
              <p:nvSpPr>
                <p:cNvPr id="11396" name="Google Shape;11396;p71"/>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1"/>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1"/>
              <p:cNvGrpSpPr/>
              <p:nvPr/>
            </p:nvGrpSpPr>
            <p:grpSpPr>
              <a:xfrm>
                <a:off x="5395858" y="3230952"/>
                <a:ext cx="37776" cy="32364"/>
                <a:chOff x="5395858" y="3230952"/>
                <a:chExt cx="37776" cy="32364"/>
              </a:xfrm>
            </p:grpSpPr>
            <p:sp>
              <p:nvSpPr>
                <p:cNvPr id="11399" name="Google Shape;11399;p71"/>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1"/>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71"/>
              <p:cNvGrpSpPr/>
              <p:nvPr/>
            </p:nvGrpSpPr>
            <p:grpSpPr>
              <a:xfrm>
                <a:off x="5264088" y="3188237"/>
                <a:ext cx="37776" cy="32357"/>
                <a:chOff x="5264088" y="3188237"/>
                <a:chExt cx="37776" cy="32357"/>
              </a:xfrm>
            </p:grpSpPr>
            <p:sp>
              <p:nvSpPr>
                <p:cNvPr id="11402" name="Google Shape;11402;p71"/>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1"/>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71"/>
              <p:cNvGrpSpPr/>
              <p:nvPr/>
            </p:nvGrpSpPr>
            <p:grpSpPr>
              <a:xfrm>
                <a:off x="5585758" y="3237425"/>
                <a:ext cx="37878" cy="32357"/>
                <a:chOff x="5585758" y="3237425"/>
                <a:chExt cx="37878" cy="32357"/>
              </a:xfrm>
            </p:grpSpPr>
            <p:sp>
              <p:nvSpPr>
                <p:cNvPr id="11405" name="Google Shape;11405;p71"/>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1"/>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71"/>
              <p:cNvGrpSpPr/>
              <p:nvPr/>
            </p:nvGrpSpPr>
            <p:grpSpPr>
              <a:xfrm>
                <a:off x="4874196" y="3291088"/>
                <a:ext cx="37878" cy="32451"/>
                <a:chOff x="4874196" y="3291088"/>
                <a:chExt cx="37878" cy="32451"/>
              </a:xfrm>
            </p:grpSpPr>
            <p:sp>
              <p:nvSpPr>
                <p:cNvPr id="11408" name="Google Shape;11408;p71"/>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1"/>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71"/>
              <p:cNvGrpSpPr/>
              <p:nvPr/>
            </p:nvGrpSpPr>
            <p:grpSpPr>
              <a:xfrm>
                <a:off x="5197770" y="3785466"/>
                <a:ext cx="37783" cy="32427"/>
                <a:chOff x="5197770" y="3785466"/>
                <a:chExt cx="37783" cy="32427"/>
              </a:xfrm>
            </p:grpSpPr>
            <p:sp>
              <p:nvSpPr>
                <p:cNvPr id="11411" name="Google Shape;11411;p71"/>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1"/>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71"/>
              <p:cNvGrpSpPr/>
              <p:nvPr/>
            </p:nvGrpSpPr>
            <p:grpSpPr>
              <a:xfrm>
                <a:off x="5177699" y="3492117"/>
                <a:ext cx="37776" cy="32357"/>
                <a:chOff x="5177699" y="3492117"/>
                <a:chExt cx="37776" cy="32357"/>
              </a:xfrm>
            </p:grpSpPr>
            <p:sp>
              <p:nvSpPr>
                <p:cNvPr id="11414" name="Google Shape;11414;p71"/>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1"/>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71"/>
              <p:cNvGrpSpPr/>
              <p:nvPr/>
            </p:nvGrpSpPr>
            <p:grpSpPr>
              <a:xfrm>
                <a:off x="5349431" y="3622346"/>
                <a:ext cx="37870" cy="32380"/>
                <a:chOff x="5349431" y="3622346"/>
                <a:chExt cx="37870" cy="32380"/>
              </a:xfrm>
            </p:grpSpPr>
            <p:sp>
              <p:nvSpPr>
                <p:cNvPr id="11417" name="Google Shape;11417;p71"/>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1"/>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1"/>
              <p:cNvGrpSpPr/>
              <p:nvPr/>
            </p:nvGrpSpPr>
            <p:grpSpPr>
              <a:xfrm>
                <a:off x="5068855" y="3563980"/>
                <a:ext cx="53954" cy="46223"/>
                <a:chOff x="5068855" y="3563980"/>
                <a:chExt cx="53954" cy="46223"/>
              </a:xfrm>
            </p:grpSpPr>
            <p:sp>
              <p:nvSpPr>
                <p:cNvPr id="11420" name="Google Shape;11420;p71"/>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1"/>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1"/>
              <p:cNvGrpSpPr/>
              <p:nvPr/>
            </p:nvGrpSpPr>
            <p:grpSpPr>
              <a:xfrm>
                <a:off x="5037654" y="3392507"/>
                <a:ext cx="37870" cy="32451"/>
                <a:chOff x="5037654" y="3392507"/>
                <a:chExt cx="37870" cy="32451"/>
              </a:xfrm>
            </p:grpSpPr>
            <p:sp>
              <p:nvSpPr>
                <p:cNvPr id="11423" name="Google Shape;11423;p71"/>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1"/>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1"/>
              <p:cNvGrpSpPr/>
              <p:nvPr/>
            </p:nvGrpSpPr>
            <p:grpSpPr>
              <a:xfrm>
                <a:off x="5456560" y="3368629"/>
                <a:ext cx="37870" cy="32451"/>
                <a:chOff x="5456560" y="3368629"/>
                <a:chExt cx="37870" cy="32451"/>
              </a:xfrm>
            </p:grpSpPr>
            <p:sp>
              <p:nvSpPr>
                <p:cNvPr id="11426" name="Google Shape;11426;p71"/>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1"/>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71"/>
              <p:cNvGrpSpPr/>
              <p:nvPr/>
            </p:nvGrpSpPr>
            <p:grpSpPr>
              <a:xfrm>
                <a:off x="4755749" y="3501516"/>
                <a:ext cx="46246" cy="39608"/>
                <a:chOff x="4755749" y="3501516"/>
                <a:chExt cx="46246" cy="39608"/>
              </a:xfrm>
            </p:grpSpPr>
            <p:sp>
              <p:nvSpPr>
                <p:cNvPr id="11429" name="Google Shape;11429;p71"/>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1"/>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71"/>
              <p:cNvGrpSpPr/>
              <p:nvPr/>
            </p:nvGrpSpPr>
            <p:grpSpPr>
              <a:xfrm>
                <a:off x="4681346" y="3485582"/>
                <a:ext cx="37783" cy="32427"/>
                <a:chOff x="4681346" y="3485582"/>
                <a:chExt cx="37783" cy="32427"/>
              </a:xfrm>
            </p:grpSpPr>
            <p:sp>
              <p:nvSpPr>
                <p:cNvPr id="11432" name="Google Shape;11432;p71"/>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1"/>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1"/>
              <p:cNvGrpSpPr/>
              <p:nvPr/>
            </p:nvGrpSpPr>
            <p:grpSpPr>
              <a:xfrm>
                <a:off x="4767067" y="3291088"/>
                <a:ext cx="37878" cy="32451"/>
                <a:chOff x="4767067" y="3291088"/>
                <a:chExt cx="37878" cy="32451"/>
              </a:xfrm>
            </p:grpSpPr>
            <p:sp>
              <p:nvSpPr>
                <p:cNvPr id="11435" name="Google Shape;11435;p71"/>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1"/>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7" name="Google Shape;11437;p71"/>
              <p:cNvGrpSpPr/>
              <p:nvPr/>
            </p:nvGrpSpPr>
            <p:grpSpPr>
              <a:xfrm>
                <a:off x="4687819" y="3405539"/>
                <a:ext cx="37776" cy="32451"/>
                <a:chOff x="4687819" y="3405539"/>
                <a:chExt cx="37776" cy="32451"/>
              </a:xfrm>
            </p:grpSpPr>
            <p:sp>
              <p:nvSpPr>
                <p:cNvPr id="11438" name="Google Shape;11438;p71"/>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1"/>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71"/>
              <p:cNvGrpSpPr/>
              <p:nvPr/>
            </p:nvGrpSpPr>
            <p:grpSpPr>
              <a:xfrm>
                <a:off x="4923101" y="3444809"/>
                <a:ext cx="52813" cy="45318"/>
                <a:chOff x="4923101" y="3444809"/>
                <a:chExt cx="52813" cy="45318"/>
              </a:xfrm>
            </p:grpSpPr>
            <p:sp>
              <p:nvSpPr>
                <p:cNvPr id="11441" name="Google Shape;11441;p71"/>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1"/>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71"/>
              <p:cNvGrpSpPr/>
              <p:nvPr/>
            </p:nvGrpSpPr>
            <p:grpSpPr>
              <a:xfrm>
                <a:off x="4846040" y="3654750"/>
                <a:ext cx="31405" cy="26993"/>
                <a:chOff x="4846040" y="3654750"/>
                <a:chExt cx="31405" cy="26993"/>
              </a:xfrm>
            </p:grpSpPr>
            <p:sp>
              <p:nvSpPr>
                <p:cNvPr id="11444" name="Google Shape;11444;p71"/>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1"/>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1"/>
              <p:cNvGrpSpPr/>
              <p:nvPr/>
            </p:nvGrpSpPr>
            <p:grpSpPr>
              <a:xfrm>
                <a:off x="4925673" y="3691700"/>
                <a:ext cx="40253" cy="34472"/>
                <a:chOff x="4925673" y="3691700"/>
                <a:chExt cx="40253" cy="34472"/>
              </a:xfrm>
            </p:grpSpPr>
            <p:sp>
              <p:nvSpPr>
                <p:cNvPr id="11447" name="Google Shape;11447;p71"/>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1"/>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71"/>
              <p:cNvGrpSpPr/>
              <p:nvPr/>
            </p:nvGrpSpPr>
            <p:grpSpPr>
              <a:xfrm>
                <a:off x="4894653" y="3740848"/>
                <a:ext cx="31405" cy="26906"/>
                <a:chOff x="4894653" y="3740848"/>
                <a:chExt cx="31405" cy="26906"/>
              </a:xfrm>
            </p:grpSpPr>
            <p:sp>
              <p:nvSpPr>
                <p:cNvPr id="11450" name="Google Shape;11450;p71"/>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1"/>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71"/>
              <p:cNvGrpSpPr/>
              <p:nvPr/>
            </p:nvGrpSpPr>
            <p:grpSpPr>
              <a:xfrm>
                <a:off x="4962300" y="3696348"/>
                <a:ext cx="38255" cy="32773"/>
                <a:chOff x="4962300" y="3696348"/>
                <a:chExt cx="38255" cy="32773"/>
              </a:xfrm>
            </p:grpSpPr>
            <p:sp>
              <p:nvSpPr>
                <p:cNvPr id="11453" name="Google Shape;11453;p71"/>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1"/>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71"/>
              <p:cNvGrpSpPr/>
              <p:nvPr/>
            </p:nvGrpSpPr>
            <p:grpSpPr>
              <a:xfrm>
                <a:off x="4980185" y="3743349"/>
                <a:ext cx="31499" cy="26969"/>
                <a:chOff x="4980185" y="3743349"/>
                <a:chExt cx="31499" cy="26969"/>
              </a:xfrm>
            </p:grpSpPr>
            <p:sp>
              <p:nvSpPr>
                <p:cNvPr id="11456" name="Google Shape;11456;p71"/>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1"/>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71"/>
              <p:cNvGrpSpPr/>
              <p:nvPr/>
            </p:nvGrpSpPr>
            <p:grpSpPr>
              <a:xfrm>
                <a:off x="5013768" y="3734312"/>
                <a:ext cx="31499" cy="26969"/>
                <a:chOff x="5013768" y="3734312"/>
                <a:chExt cx="31499" cy="26969"/>
              </a:xfrm>
            </p:grpSpPr>
            <p:sp>
              <p:nvSpPr>
                <p:cNvPr id="11459" name="Google Shape;11459;p71"/>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1"/>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71"/>
              <p:cNvGrpSpPr/>
              <p:nvPr/>
            </p:nvGrpSpPr>
            <p:grpSpPr>
              <a:xfrm>
                <a:off x="5036703" y="3764545"/>
                <a:ext cx="31499" cy="26898"/>
                <a:chOff x="5036703" y="3764545"/>
                <a:chExt cx="31499" cy="26898"/>
              </a:xfrm>
            </p:grpSpPr>
            <p:sp>
              <p:nvSpPr>
                <p:cNvPr id="11462" name="Google Shape;11462;p71"/>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1"/>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71"/>
              <p:cNvGrpSpPr/>
              <p:nvPr/>
            </p:nvGrpSpPr>
            <p:grpSpPr>
              <a:xfrm>
                <a:off x="4953546" y="3768352"/>
                <a:ext cx="31405" cy="26898"/>
                <a:chOff x="4953546" y="3768352"/>
                <a:chExt cx="31405" cy="26898"/>
              </a:xfrm>
            </p:grpSpPr>
            <p:sp>
              <p:nvSpPr>
                <p:cNvPr id="11465" name="Google Shape;11465;p71"/>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1"/>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71"/>
              <p:cNvGrpSpPr/>
              <p:nvPr/>
            </p:nvGrpSpPr>
            <p:grpSpPr>
              <a:xfrm>
                <a:off x="4964770" y="3814016"/>
                <a:ext cx="31499" cy="26993"/>
                <a:chOff x="4964770" y="3814016"/>
                <a:chExt cx="31499" cy="26993"/>
              </a:xfrm>
            </p:grpSpPr>
            <p:sp>
              <p:nvSpPr>
                <p:cNvPr id="11468" name="Google Shape;11468;p71"/>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1"/>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1"/>
              <p:cNvGrpSpPr/>
              <p:nvPr/>
            </p:nvGrpSpPr>
            <p:grpSpPr>
              <a:xfrm>
                <a:off x="4923290" y="3800504"/>
                <a:ext cx="31468" cy="26898"/>
                <a:chOff x="4923290" y="3800504"/>
                <a:chExt cx="31468" cy="26898"/>
              </a:xfrm>
            </p:grpSpPr>
            <p:sp>
              <p:nvSpPr>
                <p:cNvPr id="11471" name="Google Shape;11471;p71"/>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1"/>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71"/>
              <p:cNvGrpSpPr/>
              <p:nvPr/>
            </p:nvGrpSpPr>
            <p:grpSpPr>
              <a:xfrm>
                <a:off x="5108534" y="3650943"/>
                <a:ext cx="31405" cy="26993"/>
                <a:chOff x="5108534" y="3650943"/>
                <a:chExt cx="31405" cy="26993"/>
              </a:xfrm>
            </p:grpSpPr>
            <p:sp>
              <p:nvSpPr>
                <p:cNvPr id="11474" name="Google Shape;11474;p71"/>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1"/>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1"/>
              <p:cNvGrpSpPr/>
              <p:nvPr/>
            </p:nvGrpSpPr>
            <p:grpSpPr>
              <a:xfrm>
                <a:off x="5119380" y="3760739"/>
                <a:ext cx="31499" cy="26993"/>
                <a:chOff x="5119380" y="3760739"/>
                <a:chExt cx="31499" cy="26993"/>
              </a:xfrm>
            </p:grpSpPr>
            <p:sp>
              <p:nvSpPr>
                <p:cNvPr id="11477" name="Google Shape;11477;p71"/>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1"/>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71"/>
              <p:cNvGrpSpPr/>
              <p:nvPr/>
            </p:nvGrpSpPr>
            <p:grpSpPr>
              <a:xfrm>
                <a:off x="5119380" y="3788235"/>
                <a:ext cx="31499" cy="26993"/>
                <a:chOff x="5119380" y="3788235"/>
                <a:chExt cx="31499" cy="26993"/>
              </a:xfrm>
            </p:grpSpPr>
            <p:sp>
              <p:nvSpPr>
                <p:cNvPr id="11480" name="Google Shape;11480;p71"/>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1"/>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71"/>
              <p:cNvGrpSpPr/>
              <p:nvPr/>
            </p:nvGrpSpPr>
            <p:grpSpPr>
              <a:xfrm>
                <a:off x="5158005" y="3875284"/>
                <a:ext cx="31405" cy="27001"/>
                <a:chOff x="5158005" y="3875284"/>
                <a:chExt cx="31405" cy="27001"/>
              </a:xfrm>
            </p:grpSpPr>
            <p:sp>
              <p:nvSpPr>
                <p:cNvPr id="11483" name="Google Shape;11483;p71"/>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1"/>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1"/>
              <p:cNvGrpSpPr/>
              <p:nvPr/>
            </p:nvGrpSpPr>
            <p:grpSpPr>
              <a:xfrm>
                <a:off x="5233163" y="3764545"/>
                <a:ext cx="31499" cy="26898"/>
                <a:chOff x="5233163" y="3764545"/>
                <a:chExt cx="31499" cy="26898"/>
              </a:xfrm>
            </p:grpSpPr>
            <p:sp>
              <p:nvSpPr>
                <p:cNvPr id="11486" name="Google Shape;11486;p71"/>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1"/>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71"/>
              <p:cNvGrpSpPr/>
              <p:nvPr/>
            </p:nvGrpSpPr>
            <p:grpSpPr>
              <a:xfrm>
                <a:off x="5276168" y="3805545"/>
                <a:ext cx="31499" cy="26906"/>
                <a:chOff x="5276168" y="3805545"/>
                <a:chExt cx="31499" cy="26906"/>
              </a:xfrm>
            </p:grpSpPr>
            <p:sp>
              <p:nvSpPr>
                <p:cNvPr id="11489" name="Google Shape;11489;p71"/>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1"/>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71"/>
              <p:cNvGrpSpPr/>
              <p:nvPr/>
            </p:nvGrpSpPr>
            <p:grpSpPr>
              <a:xfrm>
                <a:off x="5294053" y="3851933"/>
                <a:ext cx="31405" cy="26945"/>
                <a:chOff x="5294053" y="3851933"/>
                <a:chExt cx="31405" cy="26945"/>
              </a:xfrm>
            </p:grpSpPr>
            <p:sp>
              <p:nvSpPr>
                <p:cNvPr id="11492" name="Google Shape;11492;p71"/>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1"/>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71"/>
              <p:cNvGrpSpPr/>
              <p:nvPr/>
            </p:nvGrpSpPr>
            <p:grpSpPr>
              <a:xfrm>
                <a:off x="5341723" y="3851902"/>
                <a:ext cx="31405" cy="26977"/>
                <a:chOff x="5341723" y="3851902"/>
                <a:chExt cx="31405" cy="26977"/>
              </a:xfrm>
            </p:grpSpPr>
            <p:sp>
              <p:nvSpPr>
                <p:cNvPr id="11495" name="Google Shape;11495;p71"/>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1"/>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71"/>
              <p:cNvGrpSpPr/>
              <p:nvPr/>
            </p:nvGrpSpPr>
            <p:grpSpPr>
              <a:xfrm>
                <a:off x="5054871" y="3507855"/>
                <a:ext cx="31405" cy="26993"/>
                <a:chOff x="5054871" y="3507855"/>
                <a:chExt cx="31405" cy="26993"/>
              </a:xfrm>
            </p:grpSpPr>
            <p:sp>
              <p:nvSpPr>
                <p:cNvPr id="11498" name="Google Shape;11498;p71"/>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1"/>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71"/>
              <p:cNvGrpSpPr/>
              <p:nvPr/>
            </p:nvGrpSpPr>
            <p:grpSpPr>
              <a:xfrm>
                <a:off x="4876579" y="3675325"/>
                <a:ext cx="31405" cy="26969"/>
                <a:chOff x="4876579" y="3675325"/>
                <a:chExt cx="31405" cy="26969"/>
              </a:xfrm>
            </p:grpSpPr>
            <p:sp>
              <p:nvSpPr>
                <p:cNvPr id="11501" name="Google Shape;11501;p71"/>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1"/>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71"/>
              <p:cNvGrpSpPr/>
              <p:nvPr/>
            </p:nvGrpSpPr>
            <p:grpSpPr>
              <a:xfrm>
                <a:off x="4842233" y="3688333"/>
                <a:ext cx="31405" cy="26993"/>
                <a:chOff x="4842233" y="3688333"/>
                <a:chExt cx="31405" cy="26993"/>
              </a:xfrm>
            </p:grpSpPr>
            <p:sp>
              <p:nvSpPr>
                <p:cNvPr id="11504" name="Google Shape;11504;p71"/>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1"/>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71"/>
              <p:cNvGrpSpPr/>
              <p:nvPr/>
            </p:nvGrpSpPr>
            <p:grpSpPr>
              <a:xfrm>
                <a:off x="5187876" y="3608032"/>
                <a:ext cx="31405" cy="27001"/>
                <a:chOff x="5187876" y="3608032"/>
                <a:chExt cx="31405" cy="27001"/>
              </a:xfrm>
            </p:grpSpPr>
            <p:sp>
              <p:nvSpPr>
                <p:cNvPr id="11507" name="Google Shape;11507;p71"/>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1"/>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9" name="Google Shape;11509;p71"/>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1"/>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1" name="Google Shape;11511;p71"/>
              <p:cNvGrpSpPr/>
              <p:nvPr/>
            </p:nvGrpSpPr>
            <p:grpSpPr>
              <a:xfrm>
                <a:off x="5269224" y="3304167"/>
                <a:ext cx="40253" cy="34402"/>
                <a:chOff x="5269224" y="3304167"/>
                <a:chExt cx="40253" cy="34402"/>
              </a:xfrm>
            </p:grpSpPr>
            <p:sp>
              <p:nvSpPr>
                <p:cNvPr id="11512" name="Google Shape;11512;p71"/>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1"/>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71"/>
              <p:cNvGrpSpPr/>
              <p:nvPr/>
            </p:nvGrpSpPr>
            <p:grpSpPr>
              <a:xfrm>
                <a:off x="5327354" y="3476615"/>
                <a:ext cx="49864" cy="42723"/>
                <a:chOff x="5327354" y="3476615"/>
                <a:chExt cx="49864" cy="42723"/>
              </a:xfrm>
            </p:grpSpPr>
            <p:sp>
              <p:nvSpPr>
                <p:cNvPr id="11515" name="Google Shape;11515;p71"/>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1"/>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7" name="Google Shape;11517;p71"/>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1"/>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9" name="Google Shape;11519;p71"/>
              <p:cNvGrpSpPr/>
              <p:nvPr/>
            </p:nvGrpSpPr>
            <p:grpSpPr>
              <a:xfrm>
                <a:off x="5341723" y="3775957"/>
                <a:ext cx="31405" cy="26898"/>
                <a:chOff x="5341723" y="3775957"/>
                <a:chExt cx="31405" cy="26898"/>
              </a:xfrm>
            </p:grpSpPr>
            <p:sp>
              <p:nvSpPr>
                <p:cNvPr id="11520" name="Google Shape;11520;p71"/>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1"/>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71"/>
              <p:cNvGrpSpPr/>
              <p:nvPr/>
            </p:nvGrpSpPr>
            <p:grpSpPr>
              <a:xfrm>
                <a:off x="5439053" y="3699274"/>
                <a:ext cx="31405" cy="26898"/>
                <a:chOff x="5439053" y="3699274"/>
                <a:chExt cx="31405" cy="26898"/>
              </a:xfrm>
            </p:grpSpPr>
            <p:sp>
              <p:nvSpPr>
                <p:cNvPr id="11523" name="Google Shape;11523;p71"/>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1"/>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71"/>
              <p:cNvGrpSpPr/>
              <p:nvPr/>
            </p:nvGrpSpPr>
            <p:grpSpPr>
              <a:xfrm>
                <a:off x="5412414" y="3622307"/>
                <a:ext cx="31499" cy="26993"/>
                <a:chOff x="5412414" y="3622307"/>
                <a:chExt cx="31499" cy="26993"/>
              </a:xfrm>
            </p:grpSpPr>
            <p:sp>
              <p:nvSpPr>
                <p:cNvPr id="11526" name="Google Shape;11526;p71"/>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1"/>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1"/>
              <p:cNvGrpSpPr/>
              <p:nvPr/>
            </p:nvGrpSpPr>
            <p:grpSpPr>
              <a:xfrm>
                <a:off x="5476254" y="3473949"/>
                <a:ext cx="26835" cy="26930"/>
                <a:chOff x="5476254" y="3473949"/>
                <a:chExt cx="26835" cy="26930"/>
              </a:xfrm>
            </p:grpSpPr>
            <p:sp>
              <p:nvSpPr>
                <p:cNvPr id="11529" name="Google Shape;11529;p71"/>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1"/>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71"/>
              <p:cNvGrpSpPr/>
              <p:nvPr/>
            </p:nvGrpSpPr>
            <p:grpSpPr>
              <a:xfrm>
                <a:off x="5564547" y="3481594"/>
                <a:ext cx="31397" cy="26898"/>
                <a:chOff x="5564547" y="3481594"/>
                <a:chExt cx="31397" cy="26898"/>
              </a:xfrm>
            </p:grpSpPr>
            <p:sp>
              <p:nvSpPr>
                <p:cNvPr id="11532" name="Google Shape;11532;p71"/>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1"/>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71"/>
              <p:cNvGrpSpPr/>
              <p:nvPr/>
            </p:nvGrpSpPr>
            <p:grpSpPr>
              <a:xfrm>
                <a:off x="5534101" y="3470174"/>
                <a:ext cx="31397" cy="26906"/>
                <a:chOff x="5534101" y="3470174"/>
                <a:chExt cx="31397" cy="26906"/>
              </a:xfrm>
            </p:grpSpPr>
            <p:sp>
              <p:nvSpPr>
                <p:cNvPr id="11535" name="Google Shape;11535;p71"/>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1"/>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71"/>
              <p:cNvGrpSpPr/>
              <p:nvPr/>
            </p:nvGrpSpPr>
            <p:grpSpPr>
              <a:xfrm>
                <a:off x="5610879" y="3314486"/>
                <a:ext cx="31499" cy="26938"/>
                <a:chOff x="5610879" y="3314486"/>
                <a:chExt cx="31499" cy="26938"/>
              </a:xfrm>
            </p:grpSpPr>
            <p:sp>
              <p:nvSpPr>
                <p:cNvPr id="11538" name="Google Shape;11538;p71"/>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1"/>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71"/>
              <p:cNvGrpSpPr/>
              <p:nvPr/>
            </p:nvGrpSpPr>
            <p:grpSpPr>
              <a:xfrm>
                <a:off x="4834525" y="3501382"/>
                <a:ext cx="31499" cy="26898"/>
                <a:chOff x="4834525" y="3501382"/>
                <a:chExt cx="31499" cy="26898"/>
              </a:xfrm>
            </p:grpSpPr>
            <p:sp>
              <p:nvSpPr>
                <p:cNvPr id="11541" name="Google Shape;11541;p71"/>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1"/>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71"/>
              <p:cNvGrpSpPr/>
              <p:nvPr/>
            </p:nvGrpSpPr>
            <p:grpSpPr>
              <a:xfrm>
                <a:off x="4898460" y="3580158"/>
                <a:ext cx="31405" cy="26898"/>
                <a:chOff x="4898460" y="3580158"/>
                <a:chExt cx="31405" cy="26898"/>
              </a:xfrm>
            </p:grpSpPr>
            <p:sp>
              <p:nvSpPr>
                <p:cNvPr id="11544" name="Google Shape;11544;p71"/>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1"/>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1"/>
              <p:cNvGrpSpPr/>
              <p:nvPr/>
            </p:nvGrpSpPr>
            <p:grpSpPr>
              <a:xfrm>
                <a:off x="4882667" y="3608032"/>
                <a:ext cx="31499" cy="27001"/>
                <a:chOff x="4882667" y="3608032"/>
                <a:chExt cx="31499" cy="27001"/>
              </a:xfrm>
            </p:grpSpPr>
            <p:sp>
              <p:nvSpPr>
                <p:cNvPr id="11547" name="Google Shape;11547;p71"/>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1"/>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71"/>
              <p:cNvGrpSpPr/>
              <p:nvPr/>
            </p:nvGrpSpPr>
            <p:grpSpPr>
              <a:xfrm>
                <a:off x="4843373" y="3631407"/>
                <a:ext cx="16273" cy="16186"/>
                <a:chOff x="4843373" y="3631407"/>
                <a:chExt cx="16273" cy="16186"/>
              </a:xfrm>
            </p:grpSpPr>
            <p:sp>
              <p:nvSpPr>
                <p:cNvPr id="11550" name="Google Shape;11550;p71"/>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1"/>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71"/>
              <p:cNvGrpSpPr/>
              <p:nvPr/>
            </p:nvGrpSpPr>
            <p:grpSpPr>
              <a:xfrm>
                <a:off x="4727773" y="3591578"/>
                <a:ext cx="31499" cy="26898"/>
                <a:chOff x="4727773" y="3591578"/>
                <a:chExt cx="31499" cy="26898"/>
              </a:xfrm>
            </p:grpSpPr>
            <p:sp>
              <p:nvSpPr>
                <p:cNvPr id="11553" name="Google Shape;11553;p71"/>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1"/>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71"/>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1"/>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7" name="Google Shape;11557;p71"/>
              <p:cNvGrpSpPr/>
              <p:nvPr/>
            </p:nvGrpSpPr>
            <p:grpSpPr>
              <a:xfrm>
                <a:off x="4609421" y="3577398"/>
                <a:ext cx="31499" cy="27001"/>
                <a:chOff x="4609421" y="3577398"/>
                <a:chExt cx="31499" cy="27001"/>
              </a:xfrm>
            </p:grpSpPr>
            <p:sp>
              <p:nvSpPr>
                <p:cNvPr id="11558" name="Google Shape;11558;p71"/>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1"/>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71"/>
              <p:cNvGrpSpPr/>
              <p:nvPr/>
            </p:nvGrpSpPr>
            <p:grpSpPr>
              <a:xfrm>
                <a:off x="4649289" y="3577398"/>
                <a:ext cx="31499" cy="27001"/>
                <a:chOff x="4649289" y="3577398"/>
                <a:chExt cx="31499" cy="27001"/>
              </a:xfrm>
            </p:grpSpPr>
            <p:sp>
              <p:nvSpPr>
                <p:cNvPr id="11561" name="Google Shape;11561;p71"/>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1"/>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71"/>
              <p:cNvGrpSpPr/>
              <p:nvPr/>
            </p:nvGrpSpPr>
            <p:grpSpPr>
              <a:xfrm>
                <a:off x="4605614" y="3639523"/>
                <a:ext cx="31499" cy="26906"/>
                <a:chOff x="4605614" y="3639523"/>
                <a:chExt cx="31499" cy="26906"/>
              </a:xfrm>
            </p:grpSpPr>
            <p:sp>
              <p:nvSpPr>
                <p:cNvPr id="11564" name="Google Shape;11564;p71"/>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1"/>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71"/>
              <p:cNvGrpSpPr/>
              <p:nvPr/>
            </p:nvGrpSpPr>
            <p:grpSpPr>
              <a:xfrm>
                <a:off x="4785149" y="3618846"/>
                <a:ext cx="26930" cy="26843"/>
                <a:chOff x="4785149" y="3618846"/>
                <a:chExt cx="26930" cy="26843"/>
              </a:xfrm>
            </p:grpSpPr>
            <p:sp>
              <p:nvSpPr>
                <p:cNvPr id="11567" name="Google Shape;11567;p71"/>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1"/>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71"/>
              <p:cNvGrpSpPr/>
              <p:nvPr/>
            </p:nvGrpSpPr>
            <p:grpSpPr>
              <a:xfrm>
                <a:off x="4810167" y="3601567"/>
                <a:ext cx="31405" cy="26898"/>
                <a:chOff x="4810167" y="3601567"/>
                <a:chExt cx="31405" cy="26898"/>
              </a:xfrm>
            </p:grpSpPr>
            <p:sp>
              <p:nvSpPr>
                <p:cNvPr id="11570" name="Google Shape;11570;p71"/>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1"/>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1"/>
              <p:cNvGrpSpPr/>
              <p:nvPr/>
            </p:nvGrpSpPr>
            <p:grpSpPr>
              <a:xfrm>
                <a:off x="4831002" y="3373230"/>
                <a:ext cx="31405" cy="26898"/>
                <a:chOff x="4831002" y="3373230"/>
                <a:chExt cx="31405" cy="26898"/>
              </a:xfrm>
            </p:grpSpPr>
            <p:sp>
              <p:nvSpPr>
                <p:cNvPr id="11573" name="Google Shape;11573;p71"/>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1"/>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71"/>
              <p:cNvGrpSpPr/>
              <p:nvPr/>
            </p:nvGrpSpPr>
            <p:grpSpPr>
              <a:xfrm>
                <a:off x="4719311" y="3355054"/>
                <a:ext cx="31499" cy="27001"/>
                <a:chOff x="4719311" y="3355054"/>
                <a:chExt cx="31499" cy="27001"/>
              </a:xfrm>
            </p:grpSpPr>
            <p:sp>
              <p:nvSpPr>
                <p:cNvPr id="11576" name="Google Shape;11576;p71"/>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1"/>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71"/>
              <p:cNvGrpSpPr/>
              <p:nvPr/>
            </p:nvGrpSpPr>
            <p:grpSpPr>
              <a:xfrm>
                <a:off x="4798755" y="3450260"/>
                <a:ext cx="26930" cy="26930"/>
                <a:chOff x="4798755" y="3450260"/>
                <a:chExt cx="26930" cy="26930"/>
              </a:xfrm>
            </p:grpSpPr>
            <p:sp>
              <p:nvSpPr>
                <p:cNvPr id="11579" name="Google Shape;11579;p71"/>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1"/>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1"/>
              <p:cNvGrpSpPr/>
              <p:nvPr/>
            </p:nvGrpSpPr>
            <p:grpSpPr>
              <a:xfrm>
                <a:off x="4645576" y="3467555"/>
                <a:ext cx="31405" cy="26953"/>
                <a:chOff x="4645576" y="3467555"/>
                <a:chExt cx="31405" cy="26953"/>
              </a:xfrm>
            </p:grpSpPr>
            <p:sp>
              <p:nvSpPr>
                <p:cNvPr id="11582" name="Google Shape;11582;p71"/>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1"/>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71"/>
              <p:cNvGrpSpPr/>
              <p:nvPr/>
            </p:nvGrpSpPr>
            <p:grpSpPr>
              <a:xfrm>
                <a:off x="4687631" y="3583965"/>
                <a:ext cx="31499" cy="26898"/>
                <a:chOff x="4687631" y="3583965"/>
                <a:chExt cx="31499" cy="26898"/>
              </a:xfrm>
            </p:grpSpPr>
            <p:sp>
              <p:nvSpPr>
                <p:cNvPr id="11585" name="Google Shape;11585;p71"/>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1"/>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71"/>
              <p:cNvGrpSpPr/>
              <p:nvPr/>
            </p:nvGrpSpPr>
            <p:grpSpPr>
              <a:xfrm>
                <a:off x="4719311" y="3471314"/>
                <a:ext cx="31499" cy="27001"/>
                <a:chOff x="4719311" y="3471314"/>
                <a:chExt cx="31499" cy="27001"/>
              </a:xfrm>
            </p:grpSpPr>
            <p:sp>
              <p:nvSpPr>
                <p:cNvPr id="11588" name="Google Shape;11588;p71"/>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1"/>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71"/>
              <p:cNvGrpSpPr/>
              <p:nvPr/>
            </p:nvGrpSpPr>
            <p:grpSpPr>
              <a:xfrm>
                <a:off x="4719311" y="3434404"/>
                <a:ext cx="31499" cy="26898"/>
                <a:chOff x="4719311" y="3434404"/>
                <a:chExt cx="31499" cy="26898"/>
              </a:xfrm>
            </p:grpSpPr>
            <p:sp>
              <p:nvSpPr>
                <p:cNvPr id="11591" name="Google Shape;11591;p71"/>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1"/>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1"/>
              <p:cNvGrpSpPr/>
              <p:nvPr/>
            </p:nvGrpSpPr>
            <p:grpSpPr>
              <a:xfrm>
                <a:off x="4768876" y="3401772"/>
                <a:ext cx="31499" cy="26898"/>
                <a:chOff x="4768876" y="3401772"/>
                <a:chExt cx="31499" cy="26898"/>
              </a:xfrm>
            </p:grpSpPr>
            <p:sp>
              <p:nvSpPr>
                <p:cNvPr id="11594" name="Google Shape;11594;p71"/>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1"/>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1"/>
              <p:cNvGrpSpPr/>
              <p:nvPr/>
            </p:nvGrpSpPr>
            <p:grpSpPr>
              <a:xfrm>
                <a:off x="4762214" y="3471377"/>
                <a:ext cx="26938" cy="26938"/>
                <a:chOff x="4762214" y="3471377"/>
                <a:chExt cx="26938" cy="26938"/>
              </a:xfrm>
            </p:grpSpPr>
            <p:sp>
              <p:nvSpPr>
                <p:cNvPr id="11597" name="Google Shape;11597;p71"/>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1"/>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71"/>
              <p:cNvGrpSpPr/>
              <p:nvPr/>
            </p:nvGrpSpPr>
            <p:grpSpPr>
              <a:xfrm>
                <a:off x="4790473" y="3344782"/>
                <a:ext cx="31405" cy="26898"/>
                <a:chOff x="4790473" y="3344782"/>
                <a:chExt cx="31405" cy="26898"/>
              </a:xfrm>
            </p:grpSpPr>
            <p:sp>
              <p:nvSpPr>
                <p:cNvPr id="11600" name="Google Shape;11600;p71"/>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1"/>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71"/>
              <p:cNvGrpSpPr/>
              <p:nvPr/>
            </p:nvGrpSpPr>
            <p:grpSpPr>
              <a:xfrm>
                <a:off x="4823774" y="3950733"/>
                <a:ext cx="37398" cy="32034"/>
                <a:chOff x="4823774" y="3950733"/>
                <a:chExt cx="37398" cy="32034"/>
              </a:xfrm>
            </p:grpSpPr>
            <p:sp>
              <p:nvSpPr>
                <p:cNvPr id="11603" name="Google Shape;11603;p71"/>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1"/>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71"/>
              <p:cNvGrpSpPr/>
              <p:nvPr/>
            </p:nvGrpSpPr>
            <p:grpSpPr>
              <a:xfrm>
                <a:off x="4823396" y="4110566"/>
                <a:ext cx="31405" cy="26906"/>
                <a:chOff x="4823396" y="4110566"/>
                <a:chExt cx="31405" cy="26906"/>
              </a:xfrm>
            </p:grpSpPr>
            <p:sp>
              <p:nvSpPr>
                <p:cNvPr id="11606" name="Google Shape;11606;p71"/>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1"/>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71"/>
              <p:cNvGrpSpPr/>
              <p:nvPr/>
            </p:nvGrpSpPr>
            <p:grpSpPr>
              <a:xfrm>
                <a:off x="4838332" y="3821150"/>
                <a:ext cx="31499" cy="26898"/>
                <a:chOff x="4838332" y="3821150"/>
                <a:chExt cx="31499" cy="26898"/>
              </a:xfrm>
            </p:grpSpPr>
            <p:sp>
              <p:nvSpPr>
                <p:cNvPr id="11609" name="Google Shape;11609;p71"/>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1"/>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1"/>
              <p:cNvGrpSpPr/>
              <p:nvPr/>
            </p:nvGrpSpPr>
            <p:grpSpPr>
              <a:xfrm>
                <a:off x="4661275" y="3815007"/>
                <a:ext cx="36824" cy="31523"/>
                <a:chOff x="4661275" y="3815007"/>
                <a:chExt cx="36824" cy="31523"/>
              </a:xfrm>
            </p:grpSpPr>
            <p:sp>
              <p:nvSpPr>
                <p:cNvPr id="11612" name="Google Shape;11612;p71"/>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1"/>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71"/>
              <p:cNvGrpSpPr/>
              <p:nvPr/>
            </p:nvGrpSpPr>
            <p:grpSpPr>
              <a:xfrm>
                <a:off x="4558998" y="3851037"/>
                <a:ext cx="33591" cy="28699"/>
                <a:chOff x="4558998" y="3851037"/>
                <a:chExt cx="33591" cy="28699"/>
              </a:xfrm>
            </p:grpSpPr>
            <p:sp>
              <p:nvSpPr>
                <p:cNvPr id="11615" name="Google Shape;11615;p71"/>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1"/>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71"/>
              <p:cNvGrpSpPr/>
              <p:nvPr/>
            </p:nvGrpSpPr>
            <p:grpSpPr>
              <a:xfrm>
                <a:off x="4696762" y="3638587"/>
                <a:ext cx="33591" cy="28794"/>
                <a:chOff x="4696762" y="3638587"/>
                <a:chExt cx="33591" cy="28794"/>
              </a:xfrm>
            </p:grpSpPr>
            <p:sp>
              <p:nvSpPr>
                <p:cNvPr id="11618" name="Google Shape;11618;p71"/>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1"/>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71"/>
              <p:cNvGrpSpPr/>
              <p:nvPr/>
            </p:nvGrpSpPr>
            <p:grpSpPr>
              <a:xfrm>
                <a:off x="4929479" y="3939140"/>
                <a:ext cx="33497" cy="28692"/>
                <a:chOff x="4929479" y="3939140"/>
                <a:chExt cx="33497" cy="28692"/>
              </a:xfrm>
            </p:grpSpPr>
            <p:sp>
              <p:nvSpPr>
                <p:cNvPr id="11621" name="Google Shape;11621;p71"/>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1"/>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71"/>
              <p:cNvGrpSpPr/>
              <p:nvPr/>
            </p:nvGrpSpPr>
            <p:grpSpPr>
              <a:xfrm>
                <a:off x="4907119" y="3986039"/>
                <a:ext cx="33497" cy="28699"/>
                <a:chOff x="4907119" y="3986039"/>
                <a:chExt cx="33497" cy="28699"/>
              </a:xfrm>
            </p:grpSpPr>
            <p:sp>
              <p:nvSpPr>
                <p:cNvPr id="11624" name="Google Shape;11624;p71"/>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1"/>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71"/>
              <p:cNvGrpSpPr/>
              <p:nvPr/>
            </p:nvGrpSpPr>
            <p:grpSpPr>
              <a:xfrm>
                <a:off x="4911783" y="4048102"/>
                <a:ext cx="33591" cy="28762"/>
                <a:chOff x="4911783" y="4048102"/>
                <a:chExt cx="33591" cy="28762"/>
              </a:xfrm>
            </p:grpSpPr>
            <p:sp>
              <p:nvSpPr>
                <p:cNvPr id="11627" name="Google Shape;11627;p71"/>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1"/>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71"/>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1"/>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1" name="Google Shape;11631;p71"/>
              <p:cNvGrpSpPr/>
              <p:nvPr/>
            </p:nvGrpSpPr>
            <p:grpSpPr>
              <a:xfrm>
                <a:off x="4762623" y="3837847"/>
                <a:ext cx="42416" cy="36273"/>
                <a:chOff x="4762623" y="3837847"/>
                <a:chExt cx="42416" cy="36273"/>
              </a:xfrm>
            </p:grpSpPr>
            <p:sp>
              <p:nvSpPr>
                <p:cNvPr id="11632" name="Google Shape;11632;p71"/>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1"/>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71"/>
              <p:cNvGrpSpPr/>
              <p:nvPr/>
            </p:nvGrpSpPr>
            <p:grpSpPr>
              <a:xfrm>
                <a:off x="4746044" y="4104966"/>
                <a:ext cx="33497" cy="28699"/>
                <a:chOff x="4746044" y="4104966"/>
                <a:chExt cx="33497" cy="28699"/>
              </a:xfrm>
            </p:grpSpPr>
            <p:sp>
              <p:nvSpPr>
                <p:cNvPr id="11635" name="Google Shape;11635;p71"/>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1"/>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71"/>
              <p:cNvGrpSpPr/>
              <p:nvPr/>
            </p:nvGrpSpPr>
            <p:grpSpPr>
              <a:xfrm>
                <a:off x="4859646" y="4162554"/>
                <a:ext cx="33591" cy="28762"/>
                <a:chOff x="4859646" y="4162554"/>
                <a:chExt cx="33591" cy="28762"/>
              </a:xfrm>
            </p:grpSpPr>
            <p:sp>
              <p:nvSpPr>
                <p:cNvPr id="11638" name="Google Shape;11638;p71"/>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1"/>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40" name="Google Shape;11640;p71"/>
            <p:cNvGrpSpPr/>
            <p:nvPr/>
          </p:nvGrpSpPr>
          <p:grpSpPr>
            <a:xfrm>
              <a:off x="3597785" y="3274438"/>
              <a:ext cx="855610" cy="1122100"/>
              <a:chOff x="3597785" y="3274438"/>
              <a:chExt cx="855610" cy="1122100"/>
            </a:xfrm>
          </p:grpSpPr>
          <p:grpSp>
            <p:nvGrpSpPr>
              <p:cNvPr id="11641" name="Google Shape;11641;p71"/>
              <p:cNvGrpSpPr/>
              <p:nvPr/>
            </p:nvGrpSpPr>
            <p:grpSpPr>
              <a:xfrm>
                <a:off x="3617857" y="3284717"/>
                <a:ext cx="826785" cy="1099165"/>
                <a:chOff x="3617857" y="3284717"/>
                <a:chExt cx="826785" cy="1099165"/>
              </a:xfrm>
            </p:grpSpPr>
            <p:sp>
              <p:nvSpPr>
                <p:cNvPr id="11642" name="Google Shape;11642;p71"/>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1"/>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1"/>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1"/>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1"/>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1"/>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1"/>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1"/>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1"/>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1"/>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1"/>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1"/>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1"/>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1"/>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1"/>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1"/>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1"/>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1"/>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1"/>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1"/>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1"/>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1"/>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1"/>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1"/>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1"/>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1"/>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1"/>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1"/>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1"/>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1"/>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1"/>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1"/>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1"/>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1"/>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1"/>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1"/>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1"/>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1"/>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1"/>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1"/>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71"/>
              <p:cNvGrpSpPr/>
              <p:nvPr/>
            </p:nvGrpSpPr>
            <p:grpSpPr>
              <a:xfrm>
                <a:off x="4180904" y="4251758"/>
                <a:ext cx="37783" cy="32420"/>
                <a:chOff x="4180904" y="4251758"/>
                <a:chExt cx="37783" cy="32420"/>
              </a:xfrm>
            </p:grpSpPr>
            <p:sp>
              <p:nvSpPr>
                <p:cNvPr id="11699" name="Google Shape;11699;p71"/>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1"/>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71"/>
              <p:cNvGrpSpPr/>
              <p:nvPr/>
            </p:nvGrpSpPr>
            <p:grpSpPr>
              <a:xfrm>
                <a:off x="4201644" y="4081324"/>
                <a:ext cx="37783" cy="32364"/>
                <a:chOff x="4201644" y="4081324"/>
                <a:chExt cx="37783" cy="32364"/>
              </a:xfrm>
            </p:grpSpPr>
            <p:sp>
              <p:nvSpPr>
                <p:cNvPr id="11702" name="Google Shape;11702;p71"/>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1"/>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1"/>
              <p:cNvGrpSpPr/>
              <p:nvPr/>
            </p:nvGrpSpPr>
            <p:grpSpPr>
              <a:xfrm>
                <a:off x="4284416" y="3887428"/>
                <a:ext cx="37783" cy="32451"/>
                <a:chOff x="4284416" y="3887428"/>
                <a:chExt cx="37783" cy="32451"/>
              </a:xfrm>
            </p:grpSpPr>
            <p:sp>
              <p:nvSpPr>
                <p:cNvPr id="11705" name="Google Shape;11705;p71"/>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71"/>
              <p:cNvGrpSpPr/>
              <p:nvPr/>
            </p:nvGrpSpPr>
            <p:grpSpPr>
              <a:xfrm>
                <a:off x="4223721" y="3860404"/>
                <a:ext cx="37870" cy="32364"/>
                <a:chOff x="4223721" y="3860404"/>
                <a:chExt cx="37870" cy="32364"/>
              </a:xfrm>
            </p:grpSpPr>
            <p:sp>
              <p:nvSpPr>
                <p:cNvPr id="11708" name="Google Shape;11708;p71"/>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1"/>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71"/>
              <p:cNvGrpSpPr/>
              <p:nvPr/>
            </p:nvGrpSpPr>
            <p:grpSpPr>
              <a:xfrm>
                <a:off x="4104889" y="3699242"/>
                <a:ext cx="37776" cy="32357"/>
                <a:chOff x="4104889" y="3699242"/>
                <a:chExt cx="37776" cy="32357"/>
              </a:xfrm>
            </p:grpSpPr>
            <p:sp>
              <p:nvSpPr>
                <p:cNvPr id="11711" name="Google Shape;11711;p71"/>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1"/>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71"/>
              <p:cNvGrpSpPr/>
              <p:nvPr/>
            </p:nvGrpSpPr>
            <p:grpSpPr>
              <a:xfrm>
                <a:off x="4143608" y="3475121"/>
                <a:ext cx="37878" cy="32420"/>
                <a:chOff x="4143608" y="3475121"/>
                <a:chExt cx="37878" cy="32420"/>
              </a:xfrm>
            </p:grpSpPr>
            <p:sp>
              <p:nvSpPr>
                <p:cNvPr id="11714" name="Google Shape;11714;p71"/>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1"/>
              <p:cNvGrpSpPr/>
              <p:nvPr/>
            </p:nvGrpSpPr>
            <p:grpSpPr>
              <a:xfrm>
                <a:off x="4217248" y="3570893"/>
                <a:ext cx="37776" cy="32364"/>
                <a:chOff x="4217248" y="3570893"/>
                <a:chExt cx="37776" cy="32364"/>
              </a:xfrm>
            </p:grpSpPr>
            <p:sp>
              <p:nvSpPr>
                <p:cNvPr id="11717" name="Google Shape;11717;p71"/>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1"/>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71"/>
              <p:cNvGrpSpPr/>
              <p:nvPr/>
            </p:nvGrpSpPr>
            <p:grpSpPr>
              <a:xfrm>
                <a:off x="4255307" y="3431612"/>
                <a:ext cx="37776" cy="32451"/>
                <a:chOff x="4255307" y="3431612"/>
                <a:chExt cx="37776" cy="32451"/>
              </a:xfrm>
            </p:grpSpPr>
            <p:sp>
              <p:nvSpPr>
                <p:cNvPr id="11720" name="Google Shape;11720;p71"/>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1"/>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71"/>
              <p:cNvGrpSpPr/>
              <p:nvPr/>
            </p:nvGrpSpPr>
            <p:grpSpPr>
              <a:xfrm>
                <a:off x="3853052" y="3577398"/>
                <a:ext cx="37776" cy="32420"/>
                <a:chOff x="3853052" y="3577398"/>
                <a:chExt cx="37776" cy="32420"/>
              </a:xfrm>
            </p:grpSpPr>
            <p:sp>
              <p:nvSpPr>
                <p:cNvPr id="11723" name="Google Shape;11723;p71"/>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1"/>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71"/>
              <p:cNvGrpSpPr/>
              <p:nvPr/>
            </p:nvGrpSpPr>
            <p:grpSpPr>
              <a:xfrm>
                <a:off x="4039908" y="3412107"/>
                <a:ext cx="37776" cy="32357"/>
                <a:chOff x="4039908" y="3412107"/>
                <a:chExt cx="37776" cy="32357"/>
              </a:xfrm>
            </p:grpSpPr>
            <p:sp>
              <p:nvSpPr>
                <p:cNvPr id="11726" name="Google Shape;11726;p71"/>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1"/>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71"/>
              <p:cNvGrpSpPr/>
              <p:nvPr/>
            </p:nvGrpSpPr>
            <p:grpSpPr>
              <a:xfrm>
                <a:off x="4017360" y="3342061"/>
                <a:ext cx="37870" cy="32380"/>
                <a:chOff x="4017360" y="3342061"/>
                <a:chExt cx="37870" cy="32380"/>
              </a:xfrm>
            </p:grpSpPr>
            <p:sp>
              <p:nvSpPr>
                <p:cNvPr id="11729" name="Google Shape;11729;p71"/>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1" name="Google Shape;11731;p71"/>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1"/>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3" name="Google Shape;11733;p71"/>
              <p:cNvGrpSpPr/>
              <p:nvPr/>
            </p:nvGrpSpPr>
            <p:grpSpPr>
              <a:xfrm>
                <a:off x="3750870" y="3418650"/>
                <a:ext cx="37776" cy="32380"/>
                <a:chOff x="3750870" y="3418650"/>
                <a:chExt cx="37776" cy="32380"/>
              </a:xfrm>
            </p:grpSpPr>
            <p:sp>
              <p:nvSpPr>
                <p:cNvPr id="11734" name="Google Shape;11734;p71"/>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71"/>
              <p:cNvGrpSpPr/>
              <p:nvPr/>
            </p:nvGrpSpPr>
            <p:grpSpPr>
              <a:xfrm>
                <a:off x="3632509" y="3274438"/>
                <a:ext cx="37783" cy="32357"/>
                <a:chOff x="3632509" y="3274438"/>
                <a:chExt cx="37783" cy="32357"/>
              </a:xfrm>
            </p:grpSpPr>
            <p:sp>
              <p:nvSpPr>
                <p:cNvPr id="11737" name="Google Shape;11737;p71"/>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71"/>
              <p:cNvGrpSpPr/>
              <p:nvPr/>
            </p:nvGrpSpPr>
            <p:grpSpPr>
              <a:xfrm>
                <a:off x="3906424" y="3297561"/>
                <a:ext cx="37776" cy="32451"/>
                <a:chOff x="3906424" y="3297561"/>
                <a:chExt cx="37776" cy="32451"/>
              </a:xfrm>
            </p:grpSpPr>
            <p:sp>
              <p:nvSpPr>
                <p:cNvPr id="11740" name="Google Shape;11740;p71"/>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1"/>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71"/>
              <p:cNvGrpSpPr/>
              <p:nvPr/>
            </p:nvGrpSpPr>
            <p:grpSpPr>
              <a:xfrm>
                <a:off x="3866084" y="3412107"/>
                <a:ext cx="37776" cy="32357"/>
                <a:chOff x="3866084" y="3412107"/>
                <a:chExt cx="37776" cy="32357"/>
              </a:xfrm>
            </p:grpSpPr>
            <p:sp>
              <p:nvSpPr>
                <p:cNvPr id="11743" name="Google Shape;11743;p71"/>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1"/>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71"/>
              <p:cNvGrpSpPr/>
              <p:nvPr/>
            </p:nvGrpSpPr>
            <p:grpSpPr>
              <a:xfrm>
                <a:off x="4023919" y="3766409"/>
                <a:ext cx="37783" cy="32357"/>
                <a:chOff x="4023919" y="3766409"/>
                <a:chExt cx="37783" cy="32357"/>
              </a:xfrm>
            </p:grpSpPr>
            <p:sp>
              <p:nvSpPr>
                <p:cNvPr id="11746" name="Google Shape;11746;p71"/>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71"/>
              <p:cNvGrpSpPr/>
              <p:nvPr/>
            </p:nvGrpSpPr>
            <p:grpSpPr>
              <a:xfrm>
                <a:off x="3973882" y="3779449"/>
                <a:ext cx="37776" cy="32357"/>
                <a:chOff x="3973882" y="3779449"/>
                <a:chExt cx="37776" cy="32357"/>
              </a:xfrm>
            </p:grpSpPr>
            <p:sp>
              <p:nvSpPr>
                <p:cNvPr id="11749" name="Google Shape;11749;p71"/>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71"/>
              <p:cNvGrpSpPr/>
              <p:nvPr/>
            </p:nvGrpSpPr>
            <p:grpSpPr>
              <a:xfrm>
                <a:off x="4073398" y="3838028"/>
                <a:ext cx="37776" cy="32380"/>
                <a:chOff x="4073398" y="3838028"/>
                <a:chExt cx="37776" cy="32380"/>
              </a:xfrm>
            </p:grpSpPr>
            <p:sp>
              <p:nvSpPr>
                <p:cNvPr id="11752" name="Google Shape;11752;p71"/>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1"/>
              <p:cNvGrpSpPr/>
              <p:nvPr/>
            </p:nvGrpSpPr>
            <p:grpSpPr>
              <a:xfrm>
                <a:off x="4342672" y="4144496"/>
                <a:ext cx="37752" cy="32364"/>
                <a:chOff x="4342672" y="4144496"/>
                <a:chExt cx="37752" cy="32364"/>
              </a:xfrm>
            </p:grpSpPr>
            <p:sp>
              <p:nvSpPr>
                <p:cNvPr id="11755" name="Google Shape;11755;p71"/>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1"/>
              <p:cNvGrpSpPr/>
              <p:nvPr/>
            </p:nvGrpSpPr>
            <p:grpSpPr>
              <a:xfrm>
                <a:off x="4406386" y="4056872"/>
                <a:ext cx="37783" cy="32364"/>
                <a:chOff x="4406386" y="4056872"/>
                <a:chExt cx="37783" cy="32364"/>
              </a:xfrm>
            </p:grpSpPr>
            <p:sp>
              <p:nvSpPr>
                <p:cNvPr id="11758" name="Google Shape;11758;p71"/>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71"/>
              <p:cNvGrpSpPr/>
              <p:nvPr/>
            </p:nvGrpSpPr>
            <p:grpSpPr>
              <a:xfrm>
                <a:off x="4284416" y="4245254"/>
                <a:ext cx="37783" cy="32357"/>
                <a:chOff x="4284416" y="4245254"/>
                <a:chExt cx="37783" cy="32357"/>
              </a:xfrm>
            </p:grpSpPr>
            <p:sp>
              <p:nvSpPr>
                <p:cNvPr id="11761" name="Google Shape;11761;p71"/>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1"/>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71"/>
              <p:cNvGrpSpPr/>
              <p:nvPr/>
            </p:nvGrpSpPr>
            <p:grpSpPr>
              <a:xfrm>
                <a:off x="4219057" y="4331258"/>
                <a:ext cx="37776" cy="32364"/>
                <a:chOff x="4219057" y="4331258"/>
                <a:chExt cx="37776" cy="32364"/>
              </a:xfrm>
            </p:grpSpPr>
            <p:sp>
              <p:nvSpPr>
                <p:cNvPr id="11764" name="Google Shape;11764;p71"/>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1"/>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71"/>
              <p:cNvGrpSpPr/>
              <p:nvPr/>
            </p:nvGrpSpPr>
            <p:grpSpPr>
              <a:xfrm>
                <a:off x="4204122" y="4141688"/>
                <a:ext cx="33497" cy="28699"/>
                <a:chOff x="4204122" y="4141688"/>
                <a:chExt cx="33497" cy="28699"/>
              </a:xfrm>
            </p:grpSpPr>
            <p:sp>
              <p:nvSpPr>
                <p:cNvPr id="11767" name="Google Shape;11767;p71"/>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1"/>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71"/>
              <p:cNvGrpSpPr/>
              <p:nvPr/>
            </p:nvGrpSpPr>
            <p:grpSpPr>
              <a:xfrm>
                <a:off x="4301546" y="4003869"/>
                <a:ext cx="38916" cy="33324"/>
                <a:chOff x="4301546" y="4003869"/>
                <a:chExt cx="38916" cy="33324"/>
              </a:xfrm>
            </p:grpSpPr>
            <p:sp>
              <p:nvSpPr>
                <p:cNvPr id="11770" name="Google Shape;11770;p71"/>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1"/>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71"/>
              <p:cNvGrpSpPr/>
              <p:nvPr/>
            </p:nvGrpSpPr>
            <p:grpSpPr>
              <a:xfrm>
                <a:off x="4210681" y="3924669"/>
                <a:ext cx="36549" cy="31366"/>
                <a:chOff x="4210681" y="3924669"/>
                <a:chExt cx="36549" cy="31366"/>
              </a:xfrm>
            </p:grpSpPr>
            <p:sp>
              <p:nvSpPr>
                <p:cNvPr id="11773" name="Google Shape;11773;p71"/>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71"/>
              <p:cNvGrpSpPr/>
              <p:nvPr/>
            </p:nvGrpSpPr>
            <p:grpSpPr>
              <a:xfrm>
                <a:off x="3987771" y="3628874"/>
                <a:ext cx="31499" cy="26993"/>
                <a:chOff x="3987771" y="3628874"/>
                <a:chExt cx="31499" cy="26993"/>
              </a:xfrm>
            </p:grpSpPr>
            <p:sp>
              <p:nvSpPr>
                <p:cNvPr id="11776" name="Google Shape;11776;p71"/>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1"/>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71"/>
              <p:cNvGrpSpPr/>
              <p:nvPr/>
            </p:nvGrpSpPr>
            <p:grpSpPr>
              <a:xfrm>
                <a:off x="4087382" y="3775674"/>
                <a:ext cx="31405" cy="26898"/>
                <a:chOff x="4087382" y="3775674"/>
                <a:chExt cx="31405" cy="26898"/>
              </a:xfrm>
            </p:grpSpPr>
            <p:sp>
              <p:nvSpPr>
                <p:cNvPr id="11779" name="Google Shape;11779;p71"/>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1"/>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71"/>
              <p:cNvGrpSpPr/>
              <p:nvPr/>
            </p:nvGrpSpPr>
            <p:grpSpPr>
              <a:xfrm>
                <a:off x="4118873" y="3856637"/>
                <a:ext cx="31405" cy="26906"/>
                <a:chOff x="4118873" y="3856637"/>
                <a:chExt cx="31405" cy="26906"/>
              </a:xfrm>
            </p:grpSpPr>
            <p:sp>
              <p:nvSpPr>
                <p:cNvPr id="11782" name="Google Shape;11782;p71"/>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1"/>
              <p:cNvGrpSpPr/>
              <p:nvPr/>
            </p:nvGrpSpPr>
            <p:grpSpPr>
              <a:xfrm>
                <a:off x="4168541" y="3639523"/>
                <a:ext cx="31499" cy="26906"/>
                <a:chOff x="4168541" y="3639523"/>
                <a:chExt cx="31499" cy="26906"/>
              </a:xfrm>
            </p:grpSpPr>
            <p:sp>
              <p:nvSpPr>
                <p:cNvPr id="11785" name="Google Shape;11785;p71"/>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71"/>
              <p:cNvGrpSpPr/>
              <p:nvPr/>
            </p:nvGrpSpPr>
            <p:grpSpPr>
              <a:xfrm>
                <a:off x="3965789" y="3393545"/>
                <a:ext cx="31405" cy="26945"/>
                <a:chOff x="3965789" y="3393545"/>
                <a:chExt cx="31405" cy="26945"/>
              </a:xfrm>
            </p:grpSpPr>
            <p:sp>
              <p:nvSpPr>
                <p:cNvPr id="11788" name="Google Shape;11788;p71"/>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1"/>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71"/>
              <p:cNvGrpSpPr/>
              <p:nvPr/>
            </p:nvGrpSpPr>
            <p:grpSpPr>
              <a:xfrm>
                <a:off x="3925166" y="3491008"/>
                <a:ext cx="31405" cy="27001"/>
                <a:chOff x="3925166" y="3491008"/>
                <a:chExt cx="31405" cy="27001"/>
              </a:xfrm>
            </p:grpSpPr>
            <p:sp>
              <p:nvSpPr>
                <p:cNvPr id="11791" name="Google Shape;11791;p71"/>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1"/>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71"/>
              <p:cNvGrpSpPr/>
              <p:nvPr/>
            </p:nvGrpSpPr>
            <p:grpSpPr>
              <a:xfrm>
                <a:off x="3682845" y="3340976"/>
                <a:ext cx="31397" cy="26898"/>
                <a:chOff x="3682845" y="3340976"/>
                <a:chExt cx="31397" cy="26898"/>
              </a:xfrm>
            </p:grpSpPr>
            <p:sp>
              <p:nvSpPr>
                <p:cNvPr id="11794" name="Google Shape;11794;p71"/>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71"/>
              <p:cNvGrpSpPr/>
              <p:nvPr/>
            </p:nvGrpSpPr>
            <p:grpSpPr>
              <a:xfrm>
                <a:off x="3795393" y="3353725"/>
                <a:ext cx="31499" cy="26993"/>
                <a:chOff x="3795393" y="3353725"/>
                <a:chExt cx="31499" cy="26993"/>
              </a:xfrm>
            </p:grpSpPr>
            <p:sp>
              <p:nvSpPr>
                <p:cNvPr id="11797" name="Google Shape;11797;p71"/>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1"/>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71"/>
              <p:cNvGrpSpPr/>
              <p:nvPr/>
            </p:nvGrpSpPr>
            <p:grpSpPr>
              <a:xfrm>
                <a:off x="4176909" y="4363221"/>
                <a:ext cx="38924" cy="33316"/>
                <a:chOff x="4176909" y="4363221"/>
                <a:chExt cx="38924" cy="33316"/>
              </a:xfrm>
            </p:grpSpPr>
            <p:sp>
              <p:nvSpPr>
                <p:cNvPr id="11800" name="Google Shape;11800;p71"/>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1"/>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1"/>
              <p:cNvGrpSpPr/>
              <p:nvPr/>
            </p:nvGrpSpPr>
            <p:grpSpPr>
              <a:xfrm>
                <a:off x="4226191" y="4007660"/>
                <a:ext cx="33560" cy="28770"/>
                <a:chOff x="4226191" y="4007660"/>
                <a:chExt cx="33560" cy="28770"/>
              </a:xfrm>
            </p:grpSpPr>
            <p:sp>
              <p:nvSpPr>
                <p:cNvPr id="11803" name="Google Shape;11803;p71"/>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71"/>
              <p:cNvGrpSpPr/>
              <p:nvPr/>
            </p:nvGrpSpPr>
            <p:grpSpPr>
              <a:xfrm>
                <a:off x="3597785" y="3377045"/>
                <a:ext cx="33591" cy="28699"/>
                <a:chOff x="3597785" y="3377045"/>
                <a:chExt cx="33591" cy="28699"/>
              </a:xfrm>
            </p:grpSpPr>
            <p:sp>
              <p:nvSpPr>
                <p:cNvPr id="11806" name="Google Shape;11806;p71"/>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1"/>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1"/>
              <p:cNvGrpSpPr/>
              <p:nvPr/>
            </p:nvGrpSpPr>
            <p:grpSpPr>
              <a:xfrm>
                <a:off x="3887870" y="3669796"/>
                <a:ext cx="33591" cy="28692"/>
                <a:chOff x="3887870" y="3669796"/>
                <a:chExt cx="33591" cy="28692"/>
              </a:xfrm>
            </p:grpSpPr>
            <p:sp>
              <p:nvSpPr>
                <p:cNvPr id="11809" name="Google Shape;11809;p71"/>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71"/>
              <p:cNvGrpSpPr/>
              <p:nvPr/>
            </p:nvGrpSpPr>
            <p:grpSpPr>
              <a:xfrm>
                <a:off x="3818320" y="3481625"/>
                <a:ext cx="33497" cy="28770"/>
                <a:chOff x="3818320" y="3481625"/>
                <a:chExt cx="33497" cy="28770"/>
              </a:xfrm>
            </p:grpSpPr>
            <p:sp>
              <p:nvSpPr>
                <p:cNvPr id="11812" name="Google Shape;11812;p71"/>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1"/>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71"/>
              <p:cNvGrpSpPr/>
              <p:nvPr/>
            </p:nvGrpSpPr>
            <p:grpSpPr>
              <a:xfrm>
                <a:off x="4278139" y="4120948"/>
                <a:ext cx="37492" cy="32129"/>
                <a:chOff x="4278139" y="4120948"/>
                <a:chExt cx="37492" cy="32129"/>
              </a:xfrm>
            </p:grpSpPr>
            <p:sp>
              <p:nvSpPr>
                <p:cNvPr id="11815" name="Google Shape;11815;p71"/>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71"/>
              <p:cNvGrpSpPr/>
              <p:nvPr/>
            </p:nvGrpSpPr>
            <p:grpSpPr>
              <a:xfrm>
                <a:off x="4419898" y="3977388"/>
                <a:ext cx="33497" cy="28692"/>
                <a:chOff x="4419898" y="3977388"/>
                <a:chExt cx="33497" cy="28692"/>
              </a:xfrm>
            </p:grpSpPr>
            <p:sp>
              <p:nvSpPr>
                <p:cNvPr id="11818" name="Google Shape;11818;p71"/>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1"/>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1"/>
              <p:cNvGrpSpPr/>
              <p:nvPr/>
            </p:nvGrpSpPr>
            <p:grpSpPr>
              <a:xfrm>
                <a:off x="4158930" y="4034684"/>
                <a:ext cx="33497" cy="28762"/>
                <a:chOff x="4158930" y="4034684"/>
                <a:chExt cx="33497" cy="28762"/>
              </a:xfrm>
            </p:grpSpPr>
            <p:sp>
              <p:nvSpPr>
                <p:cNvPr id="11821" name="Google Shape;11821;p71"/>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1"/>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1"/>
              <p:cNvGrpSpPr/>
              <p:nvPr/>
            </p:nvGrpSpPr>
            <p:grpSpPr>
              <a:xfrm>
                <a:off x="4134949" y="3957049"/>
                <a:ext cx="33497" cy="28770"/>
                <a:chOff x="4134949" y="3957049"/>
                <a:chExt cx="33497" cy="28770"/>
              </a:xfrm>
            </p:grpSpPr>
            <p:sp>
              <p:nvSpPr>
                <p:cNvPr id="11824" name="Google Shape;11824;p71"/>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1"/>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71"/>
              <p:cNvGrpSpPr/>
              <p:nvPr/>
            </p:nvGrpSpPr>
            <p:grpSpPr>
              <a:xfrm>
                <a:off x="4193653" y="4184403"/>
                <a:ext cx="43580" cy="37264"/>
                <a:chOff x="4193653" y="4184403"/>
                <a:chExt cx="43580" cy="37264"/>
              </a:xfrm>
            </p:grpSpPr>
            <p:sp>
              <p:nvSpPr>
                <p:cNvPr id="11827" name="Google Shape;11827;p71"/>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71"/>
              <p:cNvGrpSpPr/>
              <p:nvPr/>
            </p:nvGrpSpPr>
            <p:grpSpPr>
              <a:xfrm>
                <a:off x="4343600" y="3943844"/>
                <a:ext cx="43580" cy="37312"/>
                <a:chOff x="4343600" y="3943844"/>
                <a:chExt cx="43580" cy="37312"/>
              </a:xfrm>
            </p:grpSpPr>
            <p:sp>
              <p:nvSpPr>
                <p:cNvPr id="11830" name="Google Shape;11830;p71"/>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1"/>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71"/>
              <p:cNvGrpSpPr/>
              <p:nvPr/>
            </p:nvGrpSpPr>
            <p:grpSpPr>
              <a:xfrm>
                <a:off x="4172339" y="3381693"/>
                <a:ext cx="31499" cy="27001"/>
                <a:chOff x="4172339" y="3381693"/>
                <a:chExt cx="31499" cy="27001"/>
              </a:xfrm>
            </p:grpSpPr>
            <p:sp>
              <p:nvSpPr>
                <p:cNvPr id="11833" name="Google Shape;11833;p71"/>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8" name="Shape 11838"/>
        <p:cNvGrpSpPr/>
        <p:nvPr/>
      </p:nvGrpSpPr>
      <p:grpSpPr>
        <a:xfrm>
          <a:off x="0" y="0"/>
          <a:ext cx="0" cy="0"/>
          <a:chOff x="0" y="0"/>
          <a:chExt cx="0" cy="0"/>
        </a:xfrm>
      </p:grpSpPr>
      <p:grpSp>
        <p:nvGrpSpPr>
          <p:cNvPr id="11839" name="Google Shape;11839;p72"/>
          <p:cNvGrpSpPr/>
          <p:nvPr/>
        </p:nvGrpSpPr>
        <p:grpSpPr>
          <a:xfrm>
            <a:off x="2126623" y="3607908"/>
            <a:ext cx="1102891" cy="760337"/>
            <a:chOff x="4967783" y="2151471"/>
            <a:chExt cx="3920692" cy="2702940"/>
          </a:xfrm>
        </p:grpSpPr>
        <p:grpSp>
          <p:nvGrpSpPr>
            <p:cNvPr id="11840" name="Google Shape;11840;p72"/>
            <p:cNvGrpSpPr/>
            <p:nvPr/>
          </p:nvGrpSpPr>
          <p:grpSpPr>
            <a:xfrm>
              <a:off x="5045709" y="2252109"/>
              <a:ext cx="3761071" cy="2501708"/>
              <a:chOff x="2691784" y="1805334"/>
              <a:chExt cx="3761071" cy="2501708"/>
            </a:xfrm>
          </p:grpSpPr>
          <p:sp>
            <p:nvSpPr>
              <p:cNvPr id="11841" name="Google Shape;11841;p7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72"/>
            <p:cNvGrpSpPr/>
            <p:nvPr/>
          </p:nvGrpSpPr>
          <p:grpSpPr>
            <a:xfrm>
              <a:off x="4967783" y="2151471"/>
              <a:ext cx="3920692" cy="2702940"/>
              <a:chOff x="2613858" y="1704696"/>
              <a:chExt cx="3920692" cy="2702940"/>
            </a:xfrm>
          </p:grpSpPr>
          <p:sp>
            <p:nvSpPr>
              <p:cNvPr id="11849" name="Google Shape;11849;p7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54" name="Google Shape;11854;p72"/>
          <p:cNvGrpSpPr/>
          <p:nvPr/>
        </p:nvGrpSpPr>
        <p:grpSpPr>
          <a:xfrm>
            <a:off x="3530532" y="1496185"/>
            <a:ext cx="1561911" cy="708580"/>
            <a:chOff x="3530532" y="1496185"/>
            <a:chExt cx="1561911" cy="708580"/>
          </a:xfrm>
        </p:grpSpPr>
        <p:grpSp>
          <p:nvGrpSpPr>
            <p:cNvPr id="11855" name="Google Shape;11855;p72"/>
            <p:cNvGrpSpPr/>
            <p:nvPr/>
          </p:nvGrpSpPr>
          <p:grpSpPr>
            <a:xfrm>
              <a:off x="3720318" y="1857562"/>
              <a:ext cx="1372125" cy="54"/>
              <a:chOff x="3720318" y="1857562"/>
              <a:chExt cx="1372125" cy="54"/>
            </a:xfrm>
          </p:grpSpPr>
          <p:cxnSp>
            <p:nvCxnSpPr>
              <p:cNvPr id="11856" name="Google Shape;11856;p72"/>
              <p:cNvCxnSpPr>
                <a:endCxn id="1185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8" name="Google Shape;11858;p7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59" name="Google Shape;11859;p7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860" name="Google Shape;11860;p72"/>
              <p:cNvCxnSpPr>
                <a:stCxn id="1185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861" name="Google Shape;11861;p72"/>
            <p:cNvGrpSpPr/>
            <p:nvPr/>
          </p:nvGrpSpPr>
          <p:grpSpPr>
            <a:xfrm>
              <a:off x="3567462" y="1496185"/>
              <a:ext cx="286500" cy="272914"/>
              <a:chOff x="3567462" y="1496185"/>
              <a:chExt cx="286500" cy="272914"/>
            </a:xfrm>
          </p:grpSpPr>
          <p:cxnSp>
            <p:nvCxnSpPr>
              <p:cNvPr id="11862" name="Google Shape;11862;p7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63" name="Google Shape;11863;p7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4" name="Google Shape;11864;p7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6" name="Google Shape;11866;p72"/>
            <p:cNvGrpSpPr/>
            <p:nvPr/>
          </p:nvGrpSpPr>
          <p:grpSpPr>
            <a:xfrm>
              <a:off x="3929014" y="1960574"/>
              <a:ext cx="286500" cy="242342"/>
              <a:chOff x="3929014" y="1960574"/>
              <a:chExt cx="286500" cy="242342"/>
            </a:xfrm>
          </p:grpSpPr>
          <p:cxnSp>
            <p:nvCxnSpPr>
              <p:cNvPr id="11867" name="Google Shape;11867;p7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868" name="Google Shape;11868;p7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72"/>
            <p:cNvGrpSpPr/>
            <p:nvPr/>
          </p:nvGrpSpPr>
          <p:grpSpPr>
            <a:xfrm>
              <a:off x="4290828" y="1496185"/>
              <a:ext cx="286500" cy="272914"/>
              <a:chOff x="4290828" y="1496185"/>
              <a:chExt cx="286500" cy="272914"/>
            </a:xfrm>
          </p:grpSpPr>
          <p:cxnSp>
            <p:nvCxnSpPr>
              <p:cNvPr id="11870" name="Google Shape;11870;p7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871" name="Google Shape;11871;p7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2" name="Google Shape;11872;p7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3" name="Google Shape;11873;p72"/>
            <p:cNvGrpSpPr/>
            <p:nvPr/>
          </p:nvGrpSpPr>
          <p:grpSpPr>
            <a:xfrm>
              <a:off x="4657726" y="1959674"/>
              <a:ext cx="286500" cy="245092"/>
              <a:chOff x="4657726" y="1959674"/>
              <a:chExt cx="286500" cy="245092"/>
            </a:xfrm>
          </p:grpSpPr>
          <p:cxnSp>
            <p:nvCxnSpPr>
              <p:cNvPr id="11874" name="Google Shape;11874;p7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875" name="Google Shape;11875;p7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6" name="Google Shape;11876;p72"/>
          <p:cNvGrpSpPr/>
          <p:nvPr/>
        </p:nvGrpSpPr>
        <p:grpSpPr>
          <a:xfrm>
            <a:off x="3512551" y="2358282"/>
            <a:ext cx="1597032" cy="378649"/>
            <a:chOff x="3512551" y="2358282"/>
            <a:chExt cx="1597032" cy="378649"/>
          </a:xfrm>
        </p:grpSpPr>
        <p:grpSp>
          <p:nvGrpSpPr>
            <p:cNvPr id="11877" name="Google Shape;11877;p72"/>
            <p:cNvGrpSpPr/>
            <p:nvPr/>
          </p:nvGrpSpPr>
          <p:grpSpPr>
            <a:xfrm>
              <a:off x="3738198" y="2553002"/>
              <a:ext cx="1145834" cy="117"/>
              <a:chOff x="3738198" y="2553002"/>
              <a:chExt cx="1145834" cy="117"/>
            </a:xfrm>
          </p:grpSpPr>
          <p:cxnSp>
            <p:nvCxnSpPr>
              <p:cNvPr id="11878" name="Google Shape;11878;p7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79" name="Google Shape;11879;p7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880" name="Google Shape;11880;p72"/>
              <p:cNvCxnSpPr>
                <a:stCxn id="11881" idx="6"/>
                <a:endCxn id="1188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883" name="Google Shape;11883;p72"/>
            <p:cNvGrpSpPr/>
            <p:nvPr/>
          </p:nvGrpSpPr>
          <p:grpSpPr>
            <a:xfrm>
              <a:off x="3969644" y="2440153"/>
              <a:ext cx="225900" cy="296779"/>
              <a:chOff x="3969644" y="2440153"/>
              <a:chExt cx="225900" cy="296779"/>
            </a:xfrm>
          </p:grpSpPr>
          <p:cxnSp>
            <p:nvCxnSpPr>
              <p:cNvPr id="11884" name="Google Shape;11884;p7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1882" name="Google Shape;11882;p7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2"/>
            <p:cNvGrpSpPr/>
            <p:nvPr/>
          </p:nvGrpSpPr>
          <p:grpSpPr>
            <a:xfrm>
              <a:off x="4426818" y="2358282"/>
              <a:ext cx="225600" cy="307471"/>
              <a:chOff x="4426818" y="2358282"/>
              <a:chExt cx="225600" cy="307471"/>
            </a:xfrm>
          </p:grpSpPr>
          <p:cxnSp>
            <p:nvCxnSpPr>
              <p:cNvPr id="11887" name="Google Shape;11887;p72"/>
              <p:cNvCxnSpPr>
                <a:stCxn id="1188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889" name="Google Shape;11889;p7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72"/>
            <p:cNvGrpSpPr/>
            <p:nvPr/>
          </p:nvGrpSpPr>
          <p:grpSpPr>
            <a:xfrm>
              <a:off x="4883984" y="2440153"/>
              <a:ext cx="225600" cy="296479"/>
              <a:chOff x="4883984" y="2440153"/>
              <a:chExt cx="225600" cy="296479"/>
            </a:xfrm>
          </p:grpSpPr>
          <p:cxnSp>
            <p:nvCxnSpPr>
              <p:cNvPr id="11891" name="Google Shape;11891;p7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1892" name="Google Shape;11892;p7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72"/>
            <p:cNvGrpSpPr/>
            <p:nvPr/>
          </p:nvGrpSpPr>
          <p:grpSpPr>
            <a:xfrm>
              <a:off x="3512551" y="2358356"/>
              <a:ext cx="225647" cy="307629"/>
              <a:chOff x="2182679" y="2005014"/>
              <a:chExt cx="792300" cy="1080158"/>
            </a:xfrm>
          </p:grpSpPr>
          <p:cxnSp>
            <p:nvCxnSpPr>
              <p:cNvPr id="11895" name="Google Shape;11895;p72"/>
              <p:cNvCxnSpPr>
                <a:stCxn id="1189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881" name="Google Shape;11881;p7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97" name="Google Shape;11897;p72"/>
          <p:cNvGrpSpPr/>
          <p:nvPr/>
        </p:nvGrpSpPr>
        <p:grpSpPr>
          <a:xfrm>
            <a:off x="6872633" y="1182079"/>
            <a:ext cx="1559809" cy="722610"/>
            <a:chOff x="634175" y="2986275"/>
            <a:chExt cx="3147949" cy="1458344"/>
          </a:xfrm>
        </p:grpSpPr>
        <p:cxnSp>
          <p:nvCxnSpPr>
            <p:cNvPr id="11898" name="Google Shape;11898;p72"/>
            <p:cNvCxnSpPr>
              <a:stCxn id="11899" idx="4"/>
              <a:endCxn id="1190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901" name="Google Shape;11901;p72"/>
            <p:cNvCxnSpPr>
              <a:stCxn id="11900" idx="0"/>
              <a:endCxn id="1190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903" name="Google Shape;11903;p72"/>
            <p:cNvCxnSpPr>
              <a:stCxn id="11902" idx="4"/>
              <a:endCxn id="1190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905" name="Google Shape;11905;p72"/>
            <p:cNvCxnSpPr>
              <a:stCxn id="11904" idx="0"/>
              <a:endCxn id="1190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906" name="Google Shape;11906;p7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02" name="Google Shape;11902;p7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899" name="Google Shape;11899;p7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04" name="Google Shape;11904;p7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900" name="Google Shape;11900;p7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907" name="Google Shape;11907;p72"/>
          <p:cNvGrpSpPr/>
          <p:nvPr/>
        </p:nvGrpSpPr>
        <p:grpSpPr>
          <a:xfrm>
            <a:off x="3526424" y="2891987"/>
            <a:ext cx="1570719" cy="294123"/>
            <a:chOff x="998425" y="1182125"/>
            <a:chExt cx="1065400" cy="199500"/>
          </a:xfrm>
        </p:grpSpPr>
        <p:sp>
          <p:nvSpPr>
            <p:cNvPr id="11908" name="Google Shape;11908;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72"/>
          <p:cNvGrpSpPr/>
          <p:nvPr/>
        </p:nvGrpSpPr>
        <p:grpSpPr>
          <a:xfrm>
            <a:off x="6869680" y="2009474"/>
            <a:ext cx="1565716" cy="366729"/>
            <a:chOff x="1247650" y="2075423"/>
            <a:chExt cx="6648477" cy="1557238"/>
          </a:xfrm>
        </p:grpSpPr>
        <p:sp>
          <p:nvSpPr>
            <p:cNvPr id="11914" name="Google Shape;11914;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72"/>
          <p:cNvGrpSpPr/>
          <p:nvPr/>
        </p:nvGrpSpPr>
        <p:grpSpPr>
          <a:xfrm>
            <a:off x="6853992" y="3158289"/>
            <a:ext cx="1597061" cy="663440"/>
            <a:chOff x="6796238" y="3158297"/>
            <a:chExt cx="1630319" cy="677257"/>
          </a:xfrm>
        </p:grpSpPr>
        <p:cxnSp>
          <p:nvCxnSpPr>
            <p:cNvPr id="11921" name="Google Shape;11921;p7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22" name="Google Shape;11922;p7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1923" name="Google Shape;11923;p7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1924" name="Google Shape;11924;p7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1925" name="Google Shape;11925;p72"/>
            <p:cNvGrpSpPr/>
            <p:nvPr/>
          </p:nvGrpSpPr>
          <p:grpSpPr>
            <a:xfrm>
              <a:off x="6796238" y="3311904"/>
              <a:ext cx="1630319" cy="377697"/>
              <a:chOff x="6796238" y="3311904"/>
              <a:chExt cx="1630319" cy="377697"/>
            </a:xfrm>
          </p:grpSpPr>
          <p:sp>
            <p:nvSpPr>
              <p:cNvPr id="11926" name="Google Shape;11926;p7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29" name="Google Shape;11929;p72"/>
          <p:cNvGrpSpPr/>
          <p:nvPr/>
        </p:nvGrpSpPr>
        <p:grpSpPr>
          <a:xfrm>
            <a:off x="5375130" y="1179681"/>
            <a:ext cx="1368606" cy="1593805"/>
            <a:chOff x="1839112" y="2209163"/>
            <a:chExt cx="1918159" cy="2233784"/>
          </a:xfrm>
        </p:grpSpPr>
        <p:sp>
          <p:nvSpPr>
            <p:cNvPr id="11930" name="Google Shape;11930;p7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33" name="Google Shape;11933;p72"/>
            <p:cNvCxnSpPr>
              <a:stCxn id="11930" idx="6"/>
              <a:endCxn id="1193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34" name="Google Shape;11934;p72"/>
            <p:cNvCxnSpPr>
              <a:stCxn id="11931" idx="4"/>
              <a:endCxn id="1193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936" name="Google Shape;11936;p72"/>
            <p:cNvCxnSpPr>
              <a:stCxn id="11935" idx="6"/>
              <a:endCxn id="1193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937" name="Google Shape;11937;p72"/>
            <p:cNvCxnSpPr>
              <a:stCxn id="11932" idx="4"/>
              <a:endCxn id="1193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935" name="Google Shape;11935;p7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0" name="Google Shape;11940;p72"/>
            <p:cNvCxnSpPr>
              <a:endCxn id="1193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941" name="Google Shape;11941;p72"/>
          <p:cNvGrpSpPr/>
          <p:nvPr/>
        </p:nvGrpSpPr>
        <p:grpSpPr>
          <a:xfrm>
            <a:off x="3507503" y="1185917"/>
            <a:ext cx="1637968" cy="154942"/>
            <a:chOff x="238125" y="2506075"/>
            <a:chExt cx="7115411" cy="673075"/>
          </a:xfrm>
        </p:grpSpPr>
        <p:sp>
          <p:nvSpPr>
            <p:cNvPr id="11942" name="Google Shape;11942;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72"/>
          <p:cNvGrpSpPr/>
          <p:nvPr/>
        </p:nvGrpSpPr>
        <p:grpSpPr>
          <a:xfrm>
            <a:off x="746187" y="1507514"/>
            <a:ext cx="2476762" cy="91743"/>
            <a:chOff x="1464850" y="436376"/>
            <a:chExt cx="6001362" cy="222300"/>
          </a:xfrm>
        </p:grpSpPr>
        <p:sp>
          <p:nvSpPr>
            <p:cNvPr id="11948" name="Google Shape;11948;p7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3" name="Google Shape;11953;p7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4" name="Google Shape;11954;p7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5" name="Google Shape;11955;p7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956" name="Google Shape;11956;p7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957" name="Google Shape;11957;p72"/>
          <p:cNvGrpSpPr/>
          <p:nvPr/>
        </p:nvGrpSpPr>
        <p:grpSpPr>
          <a:xfrm>
            <a:off x="732455" y="2742980"/>
            <a:ext cx="1452710" cy="651923"/>
            <a:chOff x="803162" y="2667727"/>
            <a:chExt cx="1411906" cy="633611"/>
          </a:xfrm>
        </p:grpSpPr>
        <p:cxnSp>
          <p:nvCxnSpPr>
            <p:cNvPr id="11958" name="Google Shape;11958;p72"/>
            <p:cNvCxnSpPr>
              <a:stCxn id="11959" idx="2"/>
              <a:endCxn id="1196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1" name="Google Shape;11961;p72"/>
            <p:cNvCxnSpPr>
              <a:stCxn id="11962" idx="0"/>
              <a:endCxn id="1195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3" name="Google Shape;11963;p72"/>
            <p:cNvCxnSpPr>
              <a:stCxn id="11962" idx="2"/>
              <a:endCxn id="1196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5" name="Google Shape;11965;p72"/>
            <p:cNvCxnSpPr>
              <a:stCxn id="11966" idx="0"/>
              <a:endCxn id="1196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7" name="Google Shape;11967;p72"/>
            <p:cNvCxnSpPr>
              <a:stCxn id="11960" idx="2"/>
              <a:endCxn id="1196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969" name="Google Shape;11969;p72"/>
            <p:cNvCxnSpPr>
              <a:stCxn id="11970" idx="0"/>
              <a:endCxn id="1196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966" name="Google Shape;11966;p7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4" name="Google Shape;11964;p7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70" name="Google Shape;11970;p7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8" name="Google Shape;11968;p7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0" name="Google Shape;11960;p7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62" name="Google Shape;11962;p7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959" name="Google Shape;11959;p7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971" name="Google Shape;11971;p72"/>
          <p:cNvGrpSpPr/>
          <p:nvPr/>
        </p:nvGrpSpPr>
        <p:grpSpPr>
          <a:xfrm>
            <a:off x="732456" y="1178518"/>
            <a:ext cx="2518541" cy="209309"/>
            <a:chOff x="803163" y="1111966"/>
            <a:chExt cx="2447800" cy="203430"/>
          </a:xfrm>
        </p:grpSpPr>
        <p:grpSp>
          <p:nvGrpSpPr>
            <p:cNvPr id="11972" name="Google Shape;11972;p72"/>
            <p:cNvGrpSpPr/>
            <p:nvPr/>
          </p:nvGrpSpPr>
          <p:grpSpPr>
            <a:xfrm>
              <a:off x="1958180" y="1111966"/>
              <a:ext cx="588019" cy="121396"/>
              <a:chOff x="4808316" y="2800065"/>
              <a:chExt cx="1999386" cy="412910"/>
            </a:xfrm>
          </p:grpSpPr>
          <p:sp>
            <p:nvSpPr>
              <p:cNvPr id="11973" name="Google Shape;11973;p7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4" name="Google Shape;11974;p72"/>
              <p:cNvGrpSpPr/>
              <p:nvPr/>
            </p:nvGrpSpPr>
            <p:grpSpPr>
              <a:xfrm>
                <a:off x="4808316" y="2800065"/>
                <a:ext cx="92400" cy="411825"/>
                <a:chOff x="845575" y="2563700"/>
                <a:chExt cx="92400" cy="411825"/>
              </a:xfrm>
            </p:grpSpPr>
            <p:cxnSp>
              <p:nvCxnSpPr>
                <p:cNvPr id="11975" name="Google Shape;11975;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76" name="Google Shape;11976;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977" name="Google Shape;11977;p7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978" name="Google Shape;11978;p7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9" name="Google Shape;11979;p72"/>
            <p:cNvGrpSpPr/>
            <p:nvPr/>
          </p:nvGrpSpPr>
          <p:grpSpPr>
            <a:xfrm>
              <a:off x="803163" y="1111974"/>
              <a:ext cx="591158" cy="121545"/>
              <a:chOff x="803163" y="1111974"/>
              <a:chExt cx="591158" cy="121545"/>
            </a:xfrm>
          </p:grpSpPr>
          <p:grpSp>
            <p:nvGrpSpPr>
              <p:cNvPr id="11980" name="Google Shape;11980;p72"/>
              <p:cNvGrpSpPr/>
              <p:nvPr/>
            </p:nvGrpSpPr>
            <p:grpSpPr>
              <a:xfrm>
                <a:off x="803163" y="1111974"/>
                <a:ext cx="27175" cy="121077"/>
                <a:chOff x="845575" y="2563700"/>
                <a:chExt cx="92400" cy="411825"/>
              </a:xfrm>
            </p:grpSpPr>
            <p:cxnSp>
              <p:nvCxnSpPr>
                <p:cNvPr id="11981" name="Google Shape;11981;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2" name="Google Shape;11982;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3" name="Google Shape;11983;p7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72"/>
            <p:cNvGrpSpPr/>
            <p:nvPr/>
          </p:nvGrpSpPr>
          <p:grpSpPr>
            <a:xfrm>
              <a:off x="1381910" y="1194219"/>
              <a:ext cx="588341" cy="121177"/>
              <a:chOff x="1381910" y="1194219"/>
              <a:chExt cx="588341" cy="121177"/>
            </a:xfrm>
          </p:grpSpPr>
          <p:grpSp>
            <p:nvGrpSpPr>
              <p:cNvPr id="11985" name="Google Shape;11985;p72"/>
              <p:cNvGrpSpPr/>
              <p:nvPr/>
            </p:nvGrpSpPr>
            <p:grpSpPr>
              <a:xfrm rot="10800000">
                <a:off x="1381910" y="1194319"/>
                <a:ext cx="27175" cy="121077"/>
                <a:chOff x="2070100" y="2563700"/>
                <a:chExt cx="92400" cy="411825"/>
              </a:xfrm>
            </p:grpSpPr>
            <p:cxnSp>
              <p:nvCxnSpPr>
                <p:cNvPr id="11986" name="Google Shape;11986;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87" name="Google Shape;11987;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8" name="Google Shape;11988;p7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72"/>
            <p:cNvGrpSpPr/>
            <p:nvPr/>
          </p:nvGrpSpPr>
          <p:grpSpPr>
            <a:xfrm>
              <a:off x="2532079" y="1194219"/>
              <a:ext cx="704927" cy="121177"/>
              <a:chOff x="2532079" y="1194219"/>
              <a:chExt cx="704927" cy="121177"/>
            </a:xfrm>
          </p:grpSpPr>
          <p:grpSp>
            <p:nvGrpSpPr>
              <p:cNvPr id="11990" name="Google Shape;11990;p72"/>
              <p:cNvGrpSpPr/>
              <p:nvPr/>
            </p:nvGrpSpPr>
            <p:grpSpPr>
              <a:xfrm rot="10800000">
                <a:off x="2532079" y="1194319"/>
                <a:ext cx="27175" cy="121077"/>
                <a:chOff x="2070100" y="2563700"/>
                <a:chExt cx="92400" cy="411825"/>
              </a:xfrm>
            </p:grpSpPr>
            <p:cxnSp>
              <p:nvCxnSpPr>
                <p:cNvPr id="11991" name="Google Shape;11991;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992" name="Google Shape;11992;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3" name="Google Shape;11993;p7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94" name="Google Shape;11994;p72"/>
          <p:cNvGrpSpPr/>
          <p:nvPr/>
        </p:nvGrpSpPr>
        <p:grpSpPr>
          <a:xfrm>
            <a:off x="3525467" y="3875150"/>
            <a:ext cx="1567778" cy="491677"/>
            <a:chOff x="5194708" y="3484366"/>
            <a:chExt cx="3148148" cy="987304"/>
          </a:xfrm>
        </p:grpSpPr>
        <p:grpSp>
          <p:nvGrpSpPr>
            <p:cNvPr id="11995" name="Google Shape;11995;p72"/>
            <p:cNvGrpSpPr/>
            <p:nvPr/>
          </p:nvGrpSpPr>
          <p:grpSpPr>
            <a:xfrm>
              <a:off x="7531521" y="3484366"/>
              <a:ext cx="811335" cy="987304"/>
              <a:chOff x="3379425" y="1617275"/>
              <a:chExt cx="1090650" cy="1327200"/>
            </a:xfrm>
          </p:grpSpPr>
          <p:sp>
            <p:nvSpPr>
              <p:cNvPr id="11996" name="Google Shape;11996;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72"/>
            <p:cNvGrpSpPr/>
            <p:nvPr/>
          </p:nvGrpSpPr>
          <p:grpSpPr>
            <a:xfrm>
              <a:off x="6752546" y="3484366"/>
              <a:ext cx="811428" cy="987304"/>
              <a:chOff x="2332275" y="1617275"/>
              <a:chExt cx="1090775" cy="1327200"/>
            </a:xfrm>
          </p:grpSpPr>
          <p:sp>
            <p:nvSpPr>
              <p:cNvPr id="12000" name="Google Shape;12000;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72"/>
            <p:cNvGrpSpPr/>
            <p:nvPr/>
          </p:nvGrpSpPr>
          <p:grpSpPr>
            <a:xfrm>
              <a:off x="5973664" y="3484366"/>
              <a:ext cx="811335" cy="987304"/>
              <a:chOff x="1285250" y="1617275"/>
              <a:chExt cx="1090650" cy="1327200"/>
            </a:xfrm>
          </p:grpSpPr>
          <p:sp>
            <p:nvSpPr>
              <p:cNvPr id="12004" name="Google Shape;12004;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72"/>
            <p:cNvGrpSpPr/>
            <p:nvPr/>
          </p:nvGrpSpPr>
          <p:grpSpPr>
            <a:xfrm>
              <a:off x="5194708" y="3484366"/>
              <a:ext cx="811409" cy="987304"/>
              <a:chOff x="238125" y="1617275"/>
              <a:chExt cx="1090750" cy="1327200"/>
            </a:xfrm>
          </p:grpSpPr>
          <p:sp>
            <p:nvSpPr>
              <p:cNvPr id="12008" name="Google Shape;12008;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11" name="Google Shape;12011;p72"/>
          <p:cNvGrpSpPr/>
          <p:nvPr/>
        </p:nvGrpSpPr>
        <p:grpSpPr>
          <a:xfrm>
            <a:off x="3486076" y="3355561"/>
            <a:ext cx="1616964" cy="346256"/>
            <a:chOff x="1808063" y="4294338"/>
            <a:chExt cx="3370782" cy="721817"/>
          </a:xfrm>
        </p:grpSpPr>
        <p:sp>
          <p:nvSpPr>
            <p:cNvPr id="12012" name="Google Shape;12012;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2" name="Google Shape;12022;p72"/>
          <p:cNvGrpSpPr/>
          <p:nvPr/>
        </p:nvGrpSpPr>
        <p:grpSpPr>
          <a:xfrm>
            <a:off x="764288" y="3641590"/>
            <a:ext cx="1295882" cy="646587"/>
            <a:chOff x="834100" y="3642869"/>
            <a:chExt cx="1259483" cy="628426"/>
          </a:xfrm>
        </p:grpSpPr>
        <p:sp>
          <p:nvSpPr>
            <p:cNvPr id="12023" name="Google Shape;12023;p7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8" name="Google Shape;12048;p72"/>
            <p:cNvGrpSpPr/>
            <p:nvPr/>
          </p:nvGrpSpPr>
          <p:grpSpPr>
            <a:xfrm>
              <a:off x="1360364" y="3847835"/>
              <a:ext cx="208119" cy="224359"/>
              <a:chOff x="1360769" y="3847100"/>
              <a:chExt cx="208119" cy="224359"/>
            </a:xfrm>
          </p:grpSpPr>
          <p:sp>
            <p:nvSpPr>
              <p:cNvPr id="12049" name="Google Shape;12049;p7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9" name="Google Shape;12069;p7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72"/>
          <p:cNvGrpSpPr/>
          <p:nvPr/>
        </p:nvGrpSpPr>
        <p:grpSpPr>
          <a:xfrm rot="5400000">
            <a:off x="5977401" y="3438087"/>
            <a:ext cx="164064" cy="1414916"/>
            <a:chOff x="4428249" y="1369375"/>
            <a:chExt cx="36905" cy="429569"/>
          </a:xfrm>
        </p:grpSpPr>
        <p:sp>
          <p:nvSpPr>
            <p:cNvPr id="12084" name="Google Shape;12084;p7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72"/>
          <p:cNvGrpSpPr/>
          <p:nvPr/>
        </p:nvGrpSpPr>
        <p:grpSpPr>
          <a:xfrm flipH="1" rot="10800000">
            <a:off x="5349830" y="3026630"/>
            <a:ext cx="1419207" cy="24808"/>
            <a:chOff x="219558" y="4738465"/>
            <a:chExt cx="5852400" cy="102300"/>
          </a:xfrm>
        </p:grpSpPr>
        <p:cxnSp>
          <p:nvCxnSpPr>
            <p:cNvPr id="12117" name="Google Shape;12117;p7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2118" name="Google Shape;12118;p7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72"/>
          <p:cNvGrpSpPr/>
          <p:nvPr/>
        </p:nvGrpSpPr>
        <p:grpSpPr>
          <a:xfrm>
            <a:off x="5361148" y="3399694"/>
            <a:ext cx="1396570" cy="385016"/>
            <a:chOff x="5286284" y="2966544"/>
            <a:chExt cx="1396570" cy="385016"/>
          </a:xfrm>
        </p:grpSpPr>
        <p:cxnSp>
          <p:nvCxnSpPr>
            <p:cNvPr id="12124" name="Google Shape;12124;p7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2125" name="Google Shape;12125;p7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2126" name="Google Shape;12126;p72"/>
            <p:cNvGrpSpPr/>
            <p:nvPr/>
          </p:nvGrpSpPr>
          <p:grpSpPr>
            <a:xfrm>
              <a:off x="5287688" y="3173364"/>
              <a:ext cx="1395166" cy="74100"/>
              <a:chOff x="5287688" y="3173364"/>
              <a:chExt cx="1395166" cy="74100"/>
            </a:xfrm>
          </p:grpSpPr>
          <p:cxnSp>
            <p:nvCxnSpPr>
              <p:cNvPr id="12127" name="Google Shape;12127;p7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2128" name="Google Shape;12128;p7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2129" name="Google Shape;12129;p7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30" name="Google Shape;12130;p7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31" name="Google Shape;12131;p7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32" name="Google Shape;12132;p7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33" name="Google Shape;12133;p7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2134" name="Google Shape;12134;p7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2135" name="Google Shape;12135;p7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2136" name="Google Shape;12136;p72"/>
          <p:cNvGrpSpPr/>
          <p:nvPr/>
        </p:nvGrpSpPr>
        <p:grpSpPr>
          <a:xfrm>
            <a:off x="2047214" y="1818470"/>
            <a:ext cx="1182276" cy="662027"/>
            <a:chOff x="2029517" y="1732295"/>
            <a:chExt cx="1149068" cy="643432"/>
          </a:xfrm>
        </p:grpSpPr>
        <p:grpSp>
          <p:nvGrpSpPr>
            <p:cNvPr id="12137" name="Google Shape;12137;p72"/>
            <p:cNvGrpSpPr/>
            <p:nvPr/>
          </p:nvGrpSpPr>
          <p:grpSpPr>
            <a:xfrm>
              <a:off x="2708660" y="1746937"/>
              <a:ext cx="455427" cy="244429"/>
              <a:chOff x="2700693" y="1746937"/>
              <a:chExt cx="455427" cy="244429"/>
            </a:xfrm>
          </p:grpSpPr>
          <p:grpSp>
            <p:nvGrpSpPr>
              <p:cNvPr id="12138" name="Google Shape;12138;p72"/>
              <p:cNvGrpSpPr/>
              <p:nvPr/>
            </p:nvGrpSpPr>
            <p:grpSpPr>
              <a:xfrm>
                <a:off x="2905682" y="1782817"/>
                <a:ext cx="250438" cy="208549"/>
                <a:chOff x="2905682" y="1782817"/>
                <a:chExt cx="250438" cy="208549"/>
              </a:xfrm>
            </p:grpSpPr>
            <p:cxnSp>
              <p:nvCxnSpPr>
                <p:cNvPr id="12139" name="Google Shape;12139;p7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0" name="Google Shape;12140;p7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1" name="Google Shape;12141;p72"/>
              <p:cNvGrpSpPr/>
              <p:nvPr/>
            </p:nvGrpSpPr>
            <p:grpSpPr>
              <a:xfrm>
                <a:off x="2700693" y="1746937"/>
                <a:ext cx="449967" cy="72374"/>
                <a:chOff x="2700693" y="1746937"/>
                <a:chExt cx="449967" cy="72374"/>
              </a:xfrm>
            </p:grpSpPr>
            <p:cxnSp>
              <p:nvCxnSpPr>
                <p:cNvPr id="12142" name="Google Shape;12142;p7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3" name="Google Shape;12143;p7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4" name="Google Shape;12144;p72"/>
            <p:cNvGrpSpPr/>
            <p:nvPr/>
          </p:nvGrpSpPr>
          <p:grpSpPr>
            <a:xfrm>
              <a:off x="2029517" y="1732295"/>
              <a:ext cx="1149068" cy="643432"/>
              <a:chOff x="2029517" y="1732295"/>
              <a:chExt cx="1149068" cy="643432"/>
            </a:xfrm>
          </p:grpSpPr>
          <p:grpSp>
            <p:nvGrpSpPr>
              <p:cNvPr id="12145" name="Google Shape;12145;p72"/>
              <p:cNvGrpSpPr/>
              <p:nvPr/>
            </p:nvGrpSpPr>
            <p:grpSpPr>
              <a:xfrm>
                <a:off x="2703618" y="2103152"/>
                <a:ext cx="474966" cy="260017"/>
                <a:chOff x="2703618" y="2103152"/>
                <a:chExt cx="474966" cy="260017"/>
              </a:xfrm>
            </p:grpSpPr>
            <p:grpSp>
              <p:nvGrpSpPr>
                <p:cNvPr id="12146" name="Google Shape;12146;p72"/>
                <p:cNvGrpSpPr/>
                <p:nvPr/>
              </p:nvGrpSpPr>
              <p:grpSpPr>
                <a:xfrm>
                  <a:off x="2703618" y="2290640"/>
                  <a:ext cx="450291" cy="72529"/>
                  <a:chOff x="2703618" y="2290640"/>
                  <a:chExt cx="450291" cy="72529"/>
                </a:xfrm>
              </p:grpSpPr>
              <p:cxnSp>
                <p:nvCxnSpPr>
                  <p:cNvPr id="12147" name="Google Shape;12147;p7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48" name="Google Shape;12148;p7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72"/>
                <p:cNvGrpSpPr/>
                <p:nvPr/>
              </p:nvGrpSpPr>
              <p:grpSpPr>
                <a:xfrm>
                  <a:off x="2908607" y="2103152"/>
                  <a:ext cx="269977" cy="223538"/>
                  <a:chOff x="2908607" y="2103152"/>
                  <a:chExt cx="269977" cy="223538"/>
                </a:xfrm>
              </p:grpSpPr>
              <p:cxnSp>
                <p:nvCxnSpPr>
                  <p:cNvPr id="12150" name="Google Shape;12150;p7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151" name="Google Shape;12151;p7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52" name="Google Shape;12152;p72"/>
              <p:cNvGrpSpPr/>
              <p:nvPr/>
            </p:nvGrpSpPr>
            <p:grpSpPr>
              <a:xfrm>
                <a:off x="2029517" y="1732295"/>
                <a:ext cx="685827" cy="643432"/>
                <a:chOff x="2029517" y="1732295"/>
                <a:chExt cx="685827" cy="643432"/>
              </a:xfrm>
            </p:grpSpPr>
            <p:sp>
              <p:nvSpPr>
                <p:cNvPr id="12153" name="Google Shape;12153;p7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4" name="Google Shape;12154;p72"/>
                <p:cNvGrpSpPr/>
                <p:nvPr/>
              </p:nvGrpSpPr>
              <p:grpSpPr>
                <a:xfrm>
                  <a:off x="2158948" y="1732295"/>
                  <a:ext cx="556396" cy="333108"/>
                  <a:chOff x="2158948" y="1732295"/>
                  <a:chExt cx="556396" cy="333108"/>
                </a:xfrm>
              </p:grpSpPr>
              <p:cxnSp>
                <p:nvCxnSpPr>
                  <p:cNvPr id="12155" name="Google Shape;12155;p7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6" name="Google Shape;12156;p7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72"/>
                <p:cNvGrpSpPr/>
                <p:nvPr/>
              </p:nvGrpSpPr>
              <p:grpSpPr>
                <a:xfrm>
                  <a:off x="2159908" y="2065057"/>
                  <a:ext cx="550884" cy="310670"/>
                  <a:chOff x="2159908" y="2065057"/>
                  <a:chExt cx="550884" cy="310670"/>
                </a:xfrm>
              </p:grpSpPr>
              <p:cxnSp>
                <p:nvCxnSpPr>
                  <p:cNvPr id="12158" name="Google Shape;12158;p7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159" name="Google Shape;12159;p7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2160" name="Google Shape;12160;p72"/>
          <p:cNvGrpSpPr/>
          <p:nvPr/>
        </p:nvGrpSpPr>
        <p:grpSpPr>
          <a:xfrm>
            <a:off x="732462" y="1766083"/>
            <a:ext cx="962651" cy="810058"/>
            <a:chOff x="732462" y="1766083"/>
            <a:chExt cx="962651" cy="810058"/>
          </a:xfrm>
        </p:grpSpPr>
        <p:grpSp>
          <p:nvGrpSpPr>
            <p:cNvPr id="12161" name="Google Shape;12161;p72"/>
            <p:cNvGrpSpPr/>
            <p:nvPr/>
          </p:nvGrpSpPr>
          <p:grpSpPr>
            <a:xfrm>
              <a:off x="732462" y="1908333"/>
              <a:ext cx="339369" cy="524756"/>
              <a:chOff x="844912" y="1819635"/>
              <a:chExt cx="329836" cy="510016"/>
            </a:xfrm>
          </p:grpSpPr>
          <p:sp>
            <p:nvSpPr>
              <p:cNvPr id="12162" name="Google Shape;12162;p7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72"/>
            <p:cNvGrpSpPr/>
            <p:nvPr/>
          </p:nvGrpSpPr>
          <p:grpSpPr>
            <a:xfrm>
              <a:off x="1184858" y="2256650"/>
              <a:ext cx="510255" cy="319491"/>
              <a:chOff x="1284601" y="2158168"/>
              <a:chExt cx="495923" cy="310517"/>
            </a:xfrm>
          </p:grpSpPr>
          <p:sp>
            <p:nvSpPr>
              <p:cNvPr id="12169" name="Google Shape;12169;p7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0" name="Google Shape;12170;p72"/>
              <p:cNvGrpSpPr/>
              <p:nvPr/>
            </p:nvGrpSpPr>
            <p:grpSpPr>
              <a:xfrm>
                <a:off x="1507666" y="2158168"/>
                <a:ext cx="272858" cy="310517"/>
                <a:chOff x="1507666" y="2158168"/>
                <a:chExt cx="272858" cy="310517"/>
              </a:xfrm>
            </p:grpSpPr>
            <p:grpSp>
              <p:nvGrpSpPr>
                <p:cNvPr id="12171" name="Google Shape;12171;p72"/>
                <p:cNvGrpSpPr/>
                <p:nvPr/>
              </p:nvGrpSpPr>
              <p:grpSpPr>
                <a:xfrm>
                  <a:off x="1507666" y="2176104"/>
                  <a:ext cx="166395" cy="273149"/>
                  <a:chOff x="1507666" y="2176104"/>
                  <a:chExt cx="166395" cy="273149"/>
                </a:xfrm>
              </p:grpSpPr>
              <p:sp>
                <p:nvSpPr>
                  <p:cNvPr id="12172" name="Google Shape;12172;p7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9" name="Google Shape;12179;p7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81" name="Google Shape;12181;p72"/>
            <p:cNvGrpSpPr/>
            <p:nvPr/>
          </p:nvGrpSpPr>
          <p:grpSpPr>
            <a:xfrm>
              <a:off x="1184858" y="1766083"/>
              <a:ext cx="510255" cy="319491"/>
              <a:chOff x="1284601" y="1681380"/>
              <a:chExt cx="495923" cy="310517"/>
            </a:xfrm>
          </p:grpSpPr>
          <p:sp>
            <p:nvSpPr>
              <p:cNvPr id="12182" name="Google Shape;12182;p7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3" name="Google Shape;12183;p72"/>
              <p:cNvGrpSpPr/>
              <p:nvPr/>
            </p:nvGrpSpPr>
            <p:grpSpPr>
              <a:xfrm>
                <a:off x="1507666" y="1681380"/>
                <a:ext cx="272858" cy="310517"/>
                <a:chOff x="1507666" y="1681380"/>
                <a:chExt cx="272858" cy="310517"/>
              </a:xfrm>
            </p:grpSpPr>
            <p:grpSp>
              <p:nvGrpSpPr>
                <p:cNvPr id="12184" name="Google Shape;12184;p72"/>
                <p:cNvGrpSpPr/>
                <p:nvPr/>
              </p:nvGrpSpPr>
              <p:grpSpPr>
                <a:xfrm>
                  <a:off x="1507666" y="1700120"/>
                  <a:ext cx="166395" cy="272984"/>
                  <a:chOff x="1507666" y="1700120"/>
                  <a:chExt cx="166395" cy="272984"/>
                </a:xfrm>
              </p:grpSpPr>
              <p:sp>
                <p:nvSpPr>
                  <p:cNvPr id="12185" name="Google Shape;12185;p7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2" name="Google Shape;12192;p7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94" name="Google Shape;12194;p72"/>
          <p:cNvGrpSpPr/>
          <p:nvPr/>
        </p:nvGrpSpPr>
        <p:grpSpPr>
          <a:xfrm>
            <a:off x="6841403" y="2533512"/>
            <a:ext cx="1622269" cy="552443"/>
            <a:chOff x="6894650" y="2574740"/>
            <a:chExt cx="1445100" cy="492111"/>
          </a:xfrm>
        </p:grpSpPr>
        <p:sp>
          <p:nvSpPr>
            <p:cNvPr id="12195" name="Google Shape;12195;p7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0" name="Google Shape;12200;p7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2201" name="Google Shape;12201;p72"/>
          <p:cNvGrpSpPr/>
          <p:nvPr/>
        </p:nvGrpSpPr>
        <p:grpSpPr>
          <a:xfrm>
            <a:off x="6860946" y="3907768"/>
            <a:ext cx="1583206" cy="475705"/>
            <a:chOff x="6953919" y="3907920"/>
            <a:chExt cx="1377300" cy="475705"/>
          </a:xfrm>
        </p:grpSpPr>
        <p:cxnSp>
          <p:nvCxnSpPr>
            <p:cNvPr id="12202" name="Google Shape;12202;p7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203" name="Google Shape;12203;p7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2204" name="Google Shape;12204;p7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2205" name="Google Shape;12205;p7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2206" name="Google Shape;12206;p7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2207" name="Google Shape;12207;p72"/>
          <p:cNvGrpSpPr/>
          <p:nvPr/>
        </p:nvGrpSpPr>
        <p:grpSpPr>
          <a:xfrm>
            <a:off x="2364534" y="2668913"/>
            <a:ext cx="836286" cy="824529"/>
            <a:chOff x="2389399" y="2595741"/>
            <a:chExt cx="812796" cy="801369"/>
          </a:xfrm>
        </p:grpSpPr>
        <p:grpSp>
          <p:nvGrpSpPr>
            <p:cNvPr id="12208" name="Google Shape;12208;p72"/>
            <p:cNvGrpSpPr/>
            <p:nvPr/>
          </p:nvGrpSpPr>
          <p:grpSpPr>
            <a:xfrm>
              <a:off x="2492145" y="2881565"/>
              <a:ext cx="607300" cy="229751"/>
              <a:chOff x="2492145" y="2881565"/>
              <a:chExt cx="607300" cy="229751"/>
            </a:xfrm>
          </p:grpSpPr>
          <p:sp>
            <p:nvSpPr>
              <p:cNvPr id="12209" name="Google Shape;12209;p7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2"/>
            <p:cNvGrpSpPr/>
            <p:nvPr/>
          </p:nvGrpSpPr>
          <p:grpSpPr>
            <a:xfrm>
              <a:off x="2389399" y="2595741"/>
              <a:ext cx="812796" cy="296825"/>
              <a:chOff x="2389399" y="2595741"/>
              <a:chExt cx="812796" cy="296825"/>
            </a:xfrm>
          </p:grpSpPr>
          <p:grpSp>
            <p:nvGrpSpPr>
              <p:cNvPr id="12213" name="Google Shape;12213;p72"/>
              <p:cNvGrpSpPr/>
              <p:nvPr/>
            </p:nvGrpSpPr>
            <p:grpSpPr>
              <a:xfrm>
                <a:off x="2389399" y="2595741"/>
                <a:ext cx="363638" cy="296825"/>
                <a:chOff x="2389399" y="2595741"/>
                <a:chExt cx="363638" cy="296825"/>
              </a:xfrm>
            </p:grpSpPr>
            <p:grpSp>
              <p:nvGrpSpPr>
                <p:cNvPr id="12214" name="Google Shape;12214;p72"/>
                <p:cNvGrpSpPr/>
                <p:nvPr/>
              </p:nvGrpSpPr>
              <p:grpSpPr>
                <a:xfrm>
                  <a:off x="2493852" y="2794333"/>
                  <a:ext cx="259185" cy="98232"/>
                  <a:chOff x="2493852" y="2794333"/>
                  <a:chExt cx="259185" cy="98232"/>
                </a:xfrm>
              </p:grpSpPr>
              <p:sp>
                <p:nvSpPr>
                  <p:cNvPr id="12215" name="Google Shape;12215;p7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72"/>
                <p:cNvGrpSpPr/>
                <p:nvPr/>
              </p:nvGrpSpPr>
              <p:grpSpPr>
                <a:xfrm>
                  <a:off x="2389399" y="2595741"/>
                  <a:ext cx="224343" cy="182054"/>
                  <a:chOff x="2389399" y="2595741"/>
                  <a:chExt cx="224343" cy="182054"/>
                </a:xfrm>
              </p:grpSpPr>
              <p:sp>
                <p:nvSpPr>
                  <p:cNvPr id="12219" name="Google Shape;12219;p7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1" name="Google Shape;12221;p72"/>
              <p:cNvGrpSpPr/>
              <p:nvPr/>
            </p:nvGrpSpPr>
            <p:grpSpPr>
              <a:xfrm>
                <a:off x="2683630" y="2595741"/>
                <a:ext cx="224334" cy="296825"/>
                <a:chOff x="2683630" y="2595741"/>
                <a:chExt cx="224334" cy="296825"/>
              </a:xfrm>
            </p:grpSpPr>
            <p:grpSp>
              <p:nvGrpSpPr>
                <p:cNvPr id="12222" name="Google Shape;12222;p72"/>
                <p:cNvGrpSpPr/>
                <p:nvPr/>
              </p:nvGrpSpPr>
              <p:grpSpPr>
                <a:xfrm>
                  <a:off x="2788083" y="2794333"/>
                  <a:ext cx="15356" cy="98232"/>
                  <a:chOff x="2788083" y="2794333"/>
                  <a:chExt cx="15356" cy="98232"/>
                </a:xfrm>
              </p:grpSpPr>
              <p:sp>
                <p:nvSpPr>
                  <p:cNvPr id="12223" name="Google Shape;12223;p7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72"/>
                <p:cNvGrpSpPr/>
                <p:nvPr/>
              </p:nvGrpSpPr>
              <p:grpSpPr>
                <a:xfrm>
                  <a:off x="2683630" y="2595741"/>
                  <a:ext cx="224334" cy="182054"/>
                  <a:chOff x="2683630" y="2595741"/>
                  <a:chExt cx="224334" cy="182054"/>
                </a:xfrm>
              </p:grpSpPr>
              <p:sp>
                <p:nvSpPr>
                  <p:cNvPr id="12227" name="Google Shape;12227;p7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9" name="Google Shape;12229;p72"/>
              <p:cNvGrpSpPr/>
              <p:nvPr/>
            </p:nvGrpSpPr>
            <p:grpSpPr>
              <a:xfrm>
                <a:off x="2838475" y="2595741"/>
                <a:ext cx="363719" cy="296825"/>
                <a:chOff x="2838475" y="2595741"/>
                <a:chExt cx="363719" cy="296825"/>
              </a:xfrm>
            </p:grpSpPr>
            <p:grpSp>
              <p:nvGrpSpPr>
                <p:cNvPr id="12230" name="Google Shape;12230;p72"/>
                <p:cNvGrpSpPr/>
                <p:nvPr/>
              </p:nvGrpSpPr>
              <p:grpSpPr>
                <a:xfrm>
                  <a:off x="2838475" y="2794333"/>
                  <a:ext cx="259185" cy="98232"/>
                  <a:chOff x="2838475" y="2794333"/>
                  <a:chExt cx="259185" cy="98232"/>
                </a:xfrm>
              </p:grpSpPr>
              <p:sp>
                <p:nvSpPr>
                  <p:cNvPr id="12231" name="Google Shape;12231;p7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72"/>
                <p:cNvGrpSpPr/>
                <p:nvPr/>
              </p:nvGrpSpPr>
              <p:grpSpPr>
                <a:xfrm>
                  <a:off x="2977852" y="2595741"/>
                  <a:ext cx="224343" cy="182054"/>
                  <a:chOff x="2977852" y="2595741"/>
                  <a:chExt cx="224343" cy="182054"/>
                </a:xfrm>
              </p:grpSpPr>
              <p:sp>
                <p:nvSpPr>
                  <p:cNvPr id="12235" name="Google Shape;12235;p7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37" name="Google Shape;12237;p72"/>
            <p:cNvGrpSpPr/>
            <p:nvPr/>
          </p:nvGrpSpPr>
          <p:grpSpPr>
            <a:xfrm>
              <a:off x="2389399" y="3100241"/>
              <a:ext cx="812796" cy="296869"/>
              <a:chOff x="2389399" y="3100241"/>
              <a:chExt cx="812796" cy="296869"/>
            </a:xfrm>
          </p:grpSpPr>
          <p:grpSp>
            <p:nvGrpSpPr>
              <p:cNvPr id="12238" name="Google Shape;12238;p72"/>
              <p:cNvGrpSpPr/>
              <p:nvPr/>
            </p:nvGrpSpPr>
            <p:grpSpPr>
              <a:xfrm>
                <a:off x="2683630" y="3100241"/>
                <a:ext cx="224334" cy="296869"/>
                <a:chOff x="2683630" y="3100241"/>
                <a:chExt cx="224334" cy="296869"/>
              </a:xfrm>
            </p:grpSpPr>
            <p:grpSp>
              <p:nvGrpSpPr>
                <p:cNvPr id="12239" name="Google Shape;12239;p72"/>
                <p:cNvGrpSpPr/>
                <p:nvPr/>
              </p:nvGrpSpPr>
              <p:grpSpPr>
                <a:xfrm>
                  <a:off x="2788083" y="3100241"/>
                  <a:ext cx="15356" cy="98237"/>
                  <a:chOff x="2788083" y="3100241"/>
                  <a:chExt cx="15356" cy="98237"/>
                </a:xfrm>
              </p:grpSpPr>
              <p:sp>
                <p:nvSpPr>
                  <p:cNvPr id="12240" name="Google Shape;12240;p7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2"/>
                <p:cNvGrpSpPr/>
                <p:nvPr/>
              </p:nvGrpSpPr>
              <p:grpSpPr>
                <a:xfrm>
                  <a:off x="2683630" y="3215065"/>
                  <a:ext cx="224334" cy="182045"/>
                  <a:chOff x="2683630" y="3215065"/>
                  <a:chExt cx="224334" cy="182045"/>
                </a:xfrm>
              </p:grpSpPr>
              <p:sp>
                <p:nvSpPr>
                  <p:cNvPr id="12244" name="Google Shape;12244;p7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6" name="Google Shape;12246;p72"/>
              <p:cNvGrpSpPr/>
              <p:nvPr/>
            </p:nvGrpSpPr>
            <p:grpSpPr>
              <a:xfrm>
                <a:off x="2389399" y="3100241"/>
                <a:ext cx="363638" cy="296869"/>
                <a:chOff x="2389399" y="3100241"/>
                <a:chExt cx="363638" cy="296869"/>
              </a:xfrm>
            </p:grpSpPr>
            <p:grpSp>
              <p:nvGrpSpPr>
                <p:cNvPr id="12247" name="Google Shape;12247;p72"/>
                <p:cNvGrpSpPr/>
                <p:nvPr/>
              </p:nvGrpSpPr>
              <p:grpSpPr>
                <a:xfrm>
                  <a:off x="2493852" y="3100241"/>
                  <a:ext cx="259185" cy="98237"/>
                  <a:chOff x="2493852" y="3100241"/>
                  <a:chExt cx="259185" cy="98237"/>
                </a:xfrm>
              </p:grpSpPr>
              <p:sp>
                <p:nvSpPr>
                  <p:cNvPr id="12248" name="Google Shape;12248;p7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72"/>
                <p:cNvGrpSpPr/>
                <p:nvPr/>
              </p:nvGrpSpPr>
              <p:grpSpPr>
                <a:xfrm>
                  <a:off x="2389399" y="3215065"/>
                  <a:ext cx="224343" cy="182045"/>
                  <a:chOff x="2389399" y="3215065"/>
                  <a:chExt cx="224343" cy="182045"/>
                </a:xfrm>
              </p:grpSpPr>
              <p:sp>
                <p:nvSpPr>
                  <p:cNvPr id="12252" name="Google Shape;12252;p7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54" name="Google Shape;12254;p72"/>
              <p:cNvGrpSpPr/>
              <p:nvPr/>
            </p:nvGrpSpPr>
            <p:grpSpPr>
              <a:xfrm>
                <a:off x="2838475" y="3100241"/>
                <a:ext cx="363719" cy="296869"/>
                <a:chOff x="2838475" y="3100241"/>
                <a:chExt cx="363719" cy="296869"/>
              </a:xfrm>
            </p:grpSpPr>
            <p:grpSp>
              <p:nvGrpSpPr>
                <p:cNvPr id="12255" name="Google Shape;12255;p72"/>
                <p:cNvGrpSpPr/>
                <p:nvPr/>
              </p:nvGrpSpPr>
              <p:grpSpPr>
                <a:xfrm>
                  <a:off x="2838475" y="3100241"/>
                  <a:ext cx="259185" cy="98237"/>
                  <a:chOff x="2838475" y="3100241"/>
                  <a:chExt cx="259185" cy="98237"/>
                </a:xfrm>
              </p:grpSpPr>
              <p:sp>
                <p:nvSpPr>
                  <p:cNvPr id="12256" name="Google Shape;12256;p7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72"/>
                <p:cNvGrpSpPr/>
                <p:nvPr/>
              </p:nvGrpSpPr>
              <p:grpSpPr>
                <a:xfrm>
                  <a:off x="2977852" y="3215065"/>
                  <a:ext cx="224343" cy="182045"/>
                  <a:chOff x="2977852" y="3215065"/>
                  <a:chExt cx="224343" cy="182045"/>
                </a:xfrm>
              </p:grpSpPr>
              <p:sp>
                <p:nvSpPr>
                  <p:cNvPr id="12260" name="Google Shape;12260;p7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5" name="Shape 12265"/>
        <p:cNvGrpSpPr/>
        <p:nvPr/>
      </p:nvGrpSpPr>
      <p:grpSpPr>
        <a:xfrm>
          <a:off x="0" y="0"/>
          <a:ext cx="0" cy="0"/>
          <a:chOff x="0" y="0"/>
          <a:chExt cx="0" cy="0"/>
        </a:xfrm>
      </p:grpSpPr>
      <p:grpSp>
        <p:nvGrpSpPr>
          <p:cNvPr id="12266" name="Google Shape;12266;p73"/>
          <p:cNvGrpSpPr/>
          <p:nvPr/>
        </p:nvGrpSpPr>
        <p:grpSpPr>
          <a:xfrm>
            <a:off x="718875" y="3363288"/>
            <a:ext cx="2390414" cy="1024800"/>
            <a:chOff x="728925" y="3296613"/>
            <a:chExt cx="2390414" cy="1024800"/>
          </a:xfrm>
        </p:grpSpPr>
        <p:grpSp>
          <p:nvGrpSpPr>
            <p:cNvPr id="12267" name="Google Shape;12267;p73"/>
            <p:cNvGrpSpPr/>
            <p:nvPr/>
          </p:nvGrpSpPr>
          <p:grpSpPr>
            <a:xfrm>
              <a:off x="728925" y="3619800"/>
              <a:ext cx="2390414" cy="500893"/>
              <a:chOff x="728925" y="3619800"/>
              <a:chExt cx="2390414" cy="500893"/>
            </a:xfrm>
          </p:grpSpPr>
          <p:sp>
            <p:nvSpPr>
              <p:cNvPr id="12268" name="Google Shape;12268;p7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69" name="Google Shape;12269;p7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70" name="Google Shape;12270;p73"/>
            <p:cNvGrpSpPr/>
            <p:nvPr/>
          </p:nvGrpSpPr>
          <p:grpSpPr>
            <a:xfrm>
              <a:off x="1348050" y="3296613"/>
              <a:ext cx="1706152" cy="1024800"/>
              <a:chOff x="1348050" y="3296613"/>
              <a:chExt cx="1706152" cy="1024800"/>
            </a:xfrm>
          </p:grpSpPr>
          <p:sp>
            <p:nvSpPr>
              <p:cNvPr id="12271" name="Google Shape;12271;p7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72" name="Google Shape;12272;p7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73" name="Google Shape;12273;p7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74" name="Google Shape;12274;p7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2275" name="Google Shape;12275;p7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2276" name="Google Shape;12276;p73"/>
            <p:cNvGrpSpPr/>
            <p:nvPr/>
          </p:nvGrpSpPr>
          <p:grpSpPr>
            <a:xfrm>
              <a:off x="1455707" y="3654858"/>
              <a:ext cx="1491150" cy="417657"/>
              <a:chOff x="1455707" y="3654858"/>
              <a:chExt cx="1491150" cy="417657"/>
            </a:xfrm>
          </p:grpSpPr>
          <p:sp>
            <p:nvSpPr>
              <p:cNvPr id="12277" name="Google Shape;12277;p7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297" name="Google Shape;12297;p73"/>
          <p:cNvGraphicFramePr/>
          <p:nvPr/>
        </p:nvGraphicFramePr>
        <p:xfrm>
          <a:off x="5954575" y="2361200"/>
          <a:ext cx="3000000" cy="3000000"/>
        </p:xfrm>
        <a:graphic>
          <a:graphicData uri="http://schemas.openxmlformats.org/drawingml/2006/table">
            <a:tbl>
              <a:tblPr>
                <a:noFill/>
                <a:tableStyleId>{676340B1-4827-43AB-8BFF-25ED8171FE3E}</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2298" name="Google Shape;12298;p73"/>
          <p:cNvGrpSpPr/>
          <p:nvPr/>
        </p:nvGrpSpPr>
        <p:grpSpPr>
          <a:xfrm>
            <a:off x="727251" y="1188964"/>
            <a:ext cx="2396505" cy="976502"/>
            <a:chOff x="749309" y="1112739"/>
            <a:chExt cx="2371603" cy="976502"/>
          </a:xfrm>
        </p:grpSpPr>
        <p:grpSp>
          <p:nvGrpSpPr>
            <p:cNvPr id="12299" name="Google Shape;12299;p73"/>
            <p:cNvGrpSpPr/>
            <p:nvPr/>
          </p:nvGrpSpPr>
          <p:grpSpPr>
            <a:xfrm>
              <a:off x="1092126" y="1112739"/>
              <a:ext cx="2028786" cy="975464"/>
              <a:chOff x="1092126" y="1112739"/>
              <a:chExt cx="2028786" cy="975464"/>
            </a:xfrm>
          </p:grpSpPr>
          <p:sp>
            <p:nvSpPr>
              <p:cNvPr id="12300" name="Google Shape;12300;p7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73"/>
            <p:cNvGrpSpPr/>
            <p:nvPr/>
          </p:nvGrpSpPr>
          <p:grpSpPr>
            <a:xfrm>
              <a:off x="749309" y="1112739"/>
              <a:ext cx="314700" cy="975464"/>
              <a:chOff x="749309" y="1112739"/>
              <a:chExt cx="314700" cy="975464"/>
            </a:xfrm>
          </p:grpSpPr>
          <p:sp>
            <p:nvSpPr>
              <p:cNvPr id="12325" name="Google Shape;12325;p7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9" name="Google Shape;12329;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2333" name="Google Shape;12333;p73"/>
          <p:cNvGraphicFramePr/>
          <p:nvPr/>
        </p:nvGraphicFramePr>
        <p:xfrm>
          <a:off x="5954600" y="1188950"/>
          <a:ext cx="3000000" cy="3000000"/>
        </p:xfrm>
        <a:graphic>
          <a:graphicData uri="http://schemas.openxmlformats.org/drawingml/2006/table">
            <a:tbl>
              <a:tblPr>
                <a:noFill/>
                <a:tableStyleId>{676340B1-4827-43AB-8BFF-25ED8171FE3E}</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2334" name="Google Shape;12334;p73"/>
          <p:cNvGraphicFramePr/>
          <p:nvPr/>
        </p:nvGraphicFramePr>
        <p:xfrm>
          <a:off x="3375463" y="2361200"/>
          <a:ext cx="3000000" cy="3000000"/>
        </p:xfrm>
        <a:graphic>
          <a:graphicData uri="http://schemas.openxmlformats.org/drawingml/2006/table">
            <a:tbl>
              <a:tblPr>
                <a:noFill/>
                <a:tableStyleId>{676340B1-4827-43AB-8BFF-25ED8171FE3E}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2335" name="Google Shape;12335;p73"/>
          <p:cNvGrpSpPr/>
          <p:nvPr/>
        </p:nvGrpSpPr>
        <p:grpSpPr>
          <a:xfrm>
            <a:off x="3377449" y="3352160"/>
            <a:ext cx="2363377" cy="1047062"/>
            <a:chOff x="3358399" y="3285485"/>
            <a:chExt cx="2363377" cy="1047062"/>
          </a:xfrm>
        </p:grpSpPr>
        <p:grpSp>
          <p:nvGrpSpPr>
            <p:cNvPr id="12336" name="Google Shape;12336;p73"/>
            <p:cNvGrpSpPr/>
            <p:nvPr/>
          </p:nvGrpSpPr>
          <p:grpSpPr>
            <a:xfrm>
              <a:off x="3358412" y="3285485"/>
              <a:ext cx="2363244" cy="139500"/>
              <a:chOff x="3358412" y="3285485"/>
              <a:chExt cx="2363244" cy="139500"/>
            </a:xfrm>
          </p:grpSpPr>
          <p:sp>
            <p:nvSpPr>
              <p:cNvPr id="12337" name="Google Shape;12337;p7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73"/>
            <p:cNvGrpSpPr/>
            <p:nvPr/>
          </p:nvGrpSpPr>
          <p:grpSpPr>
            <a:xfrm>
              <a:off x="3358412" y="3466996"/>
              <a:ext cx="2363244" cy="139500"/>
              <a:chOff x="3358412" y="3466996"/>
              <a:chExt cx="2363244" cy="139500"/>
            </a:xfrm>
          </p:grpSpPr>
          <p:sp>
            <p:nvSpPr>
              <p:cNvPr id="12343" name="Google Shape;12343;p7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73"/>
            <p:cNvGrpSpPr/>
            <p:nvPr/>
          </p:nvGrpSpPr>
          <p:grpSpPr>
            <a:xfrm>
              <a:off x="3358412" y="3648507"/>
              <a:ext cx="2363244" cy="139500"/>
              <a:chOff x="3358412" y="3648507"/>
              <a:chExt cx="2363244" cy="139500"/>
            </a:xfrm>
          </p:grpSpPr>
          <p:sp>
            <p:nvSpPr>
              <p:cNvPr id="12349" name="Google Shape;12349;p7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3"/>
            <p:cNvGrpSpPr/>
            <p:nvPr/>
          </p:nvGrpSpPr>
          <p:grpSpPr>
            <a:xfrm>
              <a:off x="3358412" y="3830018"/>
              <a:ext cx="2363244" cy="139500"/>
              <a:chOff x="3358412" y="3830018"/>
              <a:chExt cx="2363244" cy="139500"/>
            </a:xfrm>
          </p:grpSpPr>
          <p:sp>
            <p:nvSpPr>
              <p:cNvPr id="12355" name="Google Shape;12355;p7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73"/>
            <p:cNvGrpSpPr/>
            <p:nvPr/>
          </p:nvGrpSpPr>
          <p:grpSpPr>
            <a:xfrm>
              <a:off x="3358399" y="4011514"/>
              <a:ext cx="2363377" cy="139537"/>
              <a:chOff x="3294800" y="4134603"/>
              <a:chExt cx="2638876" cy="152400"/>
            </a:xfrm>
          </p:grpSpPr>
          <p:sp>
            <p:nvSpPr>
              <p:cNvPr id="12361" name="Google Shape;12361;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73"/>
            <p:cNvGrpSpPr/>
            <p:nvPr/>
          </p:nvGrpSpPr>
          <p:grpSpPr>
            <a:xfrm>
              <a:off x="3358399" y="4193010"/>
              <a:ext cx="2363377" cy="139537"/>
              <a:chOff x="3294800" y="4134603"/>
              <a:chExt cx="2638876" cy="152400"/>
            </a:xfrm>
          </p:grpSpPr>
          <p:sp>
            <p:nvSpPr>
              <p:cNvPr id="12367" name="Google Shape;12367;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2372" name="Google Shape;12372;p73"/>
          <p:cNvGraphicFramePr/>
          <p:nvPr/>
        </p:nvGraphicFramePr>
        <p:xfrm>
          <a:off x="728250" y="2361200"/>
          <a:ext cx="3000000" cy="3000000"/>
        </p:xfrm>
        <a:graphic>
          <a:graphicData uri="http://schemas.openxmlformats.org/drawingml/2006/table">
            <a:tbl>
              <a:tblPr>
                <a:noFill/>
                <a:tableStyleId>{676340B1-4827-43AB-8BFF-25ED8171FE3E}</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2373" name="Google Shape;12373;p73"/>
          <p:cNvGrpSpPr/>
          <p:nvPr/>
        </p:nvGrpSpPr>
        <p:grpSpPr>
          <a:xfrm>
            <a:off x="4177919" y="2765014"/>
            <a:ext cx="1302095" cy="60959"/>
            <a:chOff x="3558802" y="4011427"/>
            <a:chExt cx="1866000" cy="111300"/>
          </a:xfrm>
        </p:grpSpPr>
        <p:sp>
          <p:nvSpPr>
            <p:cNvPr id="12374" name="Google Shape;12374;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73"/>
          <p:cNvGrpSpPr/>
          <p:nvPr/>
        </p:nvGrpSpPr>
        <p:grpSpPr>
          <a:xfrm>
            <a:off x="4723407" y="3047174"/>
            <a:ext cx="914340" cy="60959"/>
            <a:chOff x="3558802" y="4011427"/>
            <a:chExt cx="1866000" cy="111300"/>
          </a:xfrm>
        </p:grpSpPr>
        <p:sp>
          <p:nvSpPr>
            <p:cNvPr id="12377" name="Google Shape;12377;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73"/>
          <p:cNvGrpSpPr/>
          <p:nvPr/>
        </p:nvGrpSpPr>
        <p:grpSpPr>
          <a:xfrm>
            <a:off x="5926924" y="3381697"/>
            <a:ext cx="2519825" cy="1001454"/>
            <a:chOff x="1906114" y="789980"/>
            <a:chExt cx="1487676" cy="606868"/>
          </a:xfrm>
        </p:grpSpPr>
        <p:cxnSp>
          <p:nvCxnSpPr>
            <p:cNvPr id="12380" name="Google Shape;12380;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81" name="Google Shape;12381;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2382" name="Google Shape;12382;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2383" name="Google Shape;12383;p7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2384" name="Google Shape;12384;p7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2385" name="Google Shape;12385;p7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2386" name="Google Shape;12386;p7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2387" name="Google Shape;12387;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2394" name="Google Shape;12394;p7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95" name="Google Shape;12395;p7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6" name="Google Shape;12396;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73"/>
          <p:cNvGrpSpPr/>
          <p:nvPr/>
        </p:nvGrpSpPr>
        <p:grpSpPr>
          <a:xfrm>
            <a:off x="3372612" y="1159008"/>
            <a:ext cx="2363393" cy="1005865"/>
            <a:chOff x="3292400" y="1193188"/>
            <a:chExt cx="2615240" cy="1131075"/>
          </a:xfrm>
        </p:grpSpPr>
        <p:sp>
          <p:nvSpPr>
            <p:cNvPr id="12398" name="Google Shape;12398;p7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399" name="Google Shape;12399;p7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00" name="Google Shape;12400;p7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2401" name="Google Shape;12401;p7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2402" name="Google Shape;12402;p7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2403" name="Google Shape;12403;p7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2404" name="Google Shape;12404;p7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2405" name="Google Shape;12405;p7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2406" name="Google Shape;12406;p7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2407" name="Google Shape;12407;p7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2408" name="Google Shape;12408;p7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9" name="Google Shape;12409;p7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10" name="Google Shape;12410;p7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11" name="Google Shape;12411;p7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12" name="Google Shape;12412;p73"/>
            <p:cNvGrpSpPr/>
            <p:nvPr/>
          </p:nvGrpSpPr>
          <p:grpSpPr>
            <a:xfrm>
              <a:off x="3748438" y="1378608"/>
              <a:ext cx="2159202" cy="903971"/>
              <a:chOff x="1683525" y="2179850"/>
              <a:chExt cx="4519050" cy="2134525"/>
            </a:xfrm>
          </p:grpSpPr>
          <p:sp>
            <p:nvSpPr>
              <p:cNvPr id="12413" name="Google Shape;12413;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4" name="Google Shape;12414;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5" name="Google Shape;12415;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6" name="Google Shape;12416;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7" name="Google Shape;12417;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8" name="Google Shape;12418;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19" name="Google Shape;12419;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20" name="Google Shape;12420;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21" name="Google Shape;12421;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22" name="Google Shape;12422;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23" name="Google Shape;12423;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2424" name="Google Shape;12424;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4" name="Shape 2154"/>
        <p:cNvGrpSpPr/>
        <p:nvPr/>
      </p:nvGrpSpPr>
      <p:grpSpPr>
        <a:xfrm>
          <a:off x="0" y="0"/>
          <a:ext cx="0" cy="0"/>
          <a:chOff x="0" y="0"/>
          <a:chExt cx="0" cy="0"/>
        </a:xfrm>
      </p:grpSpPr>
      <p:sp>
        <p:nvSpPr>
          <p:cNvPr id="2155" name="Google Shape;2155;p38"/>
          <p:cNvSpPr txBox="1"/>
          <p:nvPr>
            <p:ph type="title"/>
          </p:nvPr>
        </p:nvSpPr>
        <p:spPr>
          <a:xfrm>
            <a:off x="2971800" y="2231136"/>
            <a:ext cx="3200400" cy="8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Company</a:t>
            </a:r>
            <a:endParaRPr sz="4700"/>
          </a:p>
        </p:txBody>
      </p:sp>
      <p:sp>
        <p:nvSpPr>
          <p:cNvPr id="2156" name="Google Shape;2156;p38"/>
          <p:cNvSpPr txBox="1"/>
          <p:nvPr>
            <p:ph idx="2" type="title"/>
          </p:nvPr>
        </p:nvSpPr>
        <p:spPr>
          <a:xfrm>
            <a:off x="2971800" y="1161288"/>
            <a:ext cx="2967600" cy="106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57" name="Google Shape;2157;p38"/>
          <p:cNvSpPr txBox="1"/>
          <p:nvPr>
            <p:ph idx="1" type="subTitle"/>
          </p:nvPr>
        </p:nvSpPr>
        <p:spPr>
          <a:xfrm>
            <a:off x="2973225" y="2999232"/>
            <a:ext cx="3200400" cy="68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28" name="Shape 12428"/>
        <p:cNvGrpSpPr/>
        <p:nvPr/>
      </p:nvGrpSpPr>
      <p:grpSpPr>
        <a:xfrm>
          <a:off x="0" y="0"/>
          <a:ext cx="0" cy="0"/>
          <a:chOff x="0" y="0"/>
          <a:chExt cx="0" cy="0"/>
        </a:xfrm>
      </p:grpSpPr>
      <p:grpSp>
        <p:nvGrpSpPr>
          <p:cNvPr id="12429" name="Google Shape;12429;p74"/>
          <p:cNvGrpSpPr/>
          <p:nvPr/>
        </p:nvGrpSpPr>
        <p:grpSpPr>
          <a:xfrm>
            <a:off x="4814684" y="1191441"/>
            <a:ext cx="745431" cy="718863"/>
            <a:chOff x="4249973" y="1201875"/>
            <a:chExt cx="1958568" cy="1888762"/>
          </a:xfrm>
        </p:grpSpPr>
        <p:sp>
          <p:nvSpPr>
            <p:cNvPr id="12430" name="Google Shape;12430;p7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1" name="Google Shape;12431;p74"/>
            <p:cNvGrpSpPr/>
            <p:nvPr/>
          </p:nvGrpSpPr>
          <p:grpSpPr>
            <a:xfrm>
              <a:off x="5853086" y="1789142"/>
              <a:ext cx="355454" cy="1048099"/>
              <a:chOff x="5576108" y="2016725"/>
              <a:chExt cx="565200" cy="1666560"/>
            </a:xfrm>
          </p:grpSpPr>
          <p:sp>
            <p:nvSpPr>
              <p:cNvPr id="12432" name="Google Shape;12432;p7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3" name="Google Shape;12433;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74"/>
            <p:cNvGrpSpPr/>
            <p:nvPr/>
          </p:nvGrpSpPr>
          <p:grpSpPr>
            <a:xfrm>
              <a:off x="4869455" y="2691676"/>
              <a:ext cx="1013897" cy="398961"/>
              <a:chOff x="4012057" y="3451825"/>
              <a:chExt cx="1612175" cy="634379"/>
            </a:xfrm>
          </p:grpSpPr>
          <p:sp>
            <p:nvSpPr>
              <p:cNvPr id="12435" name="Google Shape;12435;p7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6" name="Google Shape;12436;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74"/>
            <p:cNvGrpSpPr/>
            <p:nvPr/>
          </p:nvGrpSpPr>
          <p:grpSpPr>
            <a:xfrm>
              <a:off x="4276937" y="2155961"/>
              <a:ext cx="651965" cy="891358"/>
              <a:chOff x="3069908" y="2599997"/>
              <a:chExt cx="1036675" cy="1417328"/>
            </a:xfrm>
          </p:grpSpPr>
          <p:sp>
            <p:nvSpPr>
              <p:cNvPr id="12438" name="Google Shape;12438;p7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39" name="Google Shape;12439;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74"/>
            <p:cNvGrpSpPr/>
            <p:nvPr/>
          </p:nvGrpSpPr>
          <p:grpSpPr>
            <a:xfrm>
              <a:off x="5054918" y="1201875"/>
              <a:ext cx="999548" cy="602711"/>
              <a:chOff x="4306958" y="1082925"/>
              <a:chExt cx="1589359" cy="958358"/>
            </a:xfrm>
          </p:grpSpPr>
          <p:sp>
            <p:nvSpPr>
              <p:cNvPr id="12441" name="Google Shape;12441;p7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42" name="Google Shape;12442;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74"/>
            <p:cNvGrpSpPr/>
            <p:nvPr/>
          </p:nvGrpSpPr>
          <p:grpSpPr>
            <a:xfrm>
              <a:off x="4249973" y="1303451"/>
              <a:ext cx="799317" cy="841334"/>
              <a:chOff x="3027033" y="1244439"/>
              <a:chExt cx="1270977" cy="1337786"/>
            </a:xfrm>
          </p:grpSpPr>
          <p:sp>
            <p:nvSpPr>
              <p:cNvPr id="12444" name="Google Shape;12444;p7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2445" name="Google Shape;12445;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6" name="Google Shape;12446;p74"/>
          <p:cNvGrpSpPr/>
          <p:nvPr/>
        </p:nvGrpSpPr>
        <p:grpSpPr>
          <a:xfrm>
            <a:off x="731057" y="2069890"/>
            <a:ext cx="761767" cy="729896"/>
            <a:chOff x="2657744" y="2337745"/>
            <a:chExt cx="832987" cy="798137"/>
          </a:xfrm>
        </p:grpSpPr>
        <p:sp>
          <p:nvSpPr>
            <p:cNvPr id="12447" name="Google Shape;12447;p7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74"/>
          <p:cNvGrpSpPr/>
          <p:nvPr/>
        </p:nvGrpSpPr>
        <p:grpSpPr>
          <a:xfrm>
            <a:off x="3242022" y="2073097"/>
            <a:ext cx="685569" cy="723586"/>
            <a:chOff x="3398134" y="2057755"/>
            <a:chExt cx="704087" cy="743130"/>
          </a:xfrm>
        </p:grpSpPr>
        <p:grpSp>
          <p:nvGrpSpPr>
            <p:cNvPr id="12454" name="Google Shape;12454;p74"/>
            <p:cNvGrpSpPr/>
            <p:nvPr/>
          </p:nvGrpSpPr>
          <p:grpSpPr>
            <a:xfrm>
              <a:off x="3398134" y="2290183"/>
              <a:ext cx="315300" cy="219900"/>
              <a:chOff x="3398134" y="2290183"/>
              <a:chExt cx="315300" cy="219900"/>
            </a:xfrm>
          </p:grpSpPr>
          <p:sp>
            <p:nvSpPr>
              <p:cNvPr id="12455" name="Google Shape;12455;p7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6" name="Google Shape;12456;p74"/>
              <p:cNvCxnSpPr>
                <a:stCxn id="1245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2457" name="Google Shape;12457;p74"/>
            <p:cNvGrpSpPr/>
            <p:nvPr/>
          </p:nvGrpSpPr>
          <p:grpSpPr>
            <a:xfrm>
              <a:off x="3547823" y="2467358"/>
              <a:ext cx="219900" cy="333527"/>
              <a:chOff x="3547823" y="2467358"/>
              <a:chExt cx="219900" cy="333527"/>
            </a:xfrm>
          </p:grpSpPr>
          <p:sp>
            <p:nvSpPr>
              <p:cNvPr id="12458" name="Google Shape;12458;p7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59" name="Google Shape;12459;p7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2460" name="Google Shape;12460;p74"/>
            <p:cNvGrpSpPr/>
            <p:nvPr/>
          </p:nvGrpSpPr>
          <p:grpSpPr>
            <a:xfrm>
              <a:off x="3734138" y="2467358"/>
              <a:ext cx="219900" cy="333527"/>
              <a:chOff x="3734138" y="2467358"/>
              <a:chExt cx="219900" cy="333527"/>
            </a:xfrm>
          </p:grpSpPr>
          <p:sp>
            <p:nvSpPr>
              <p:cNvPr id="12461" name="Google Shape;12461;p7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62" name="Google Shape;12462;p7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2463" name="Google Shape;12463;p74"/>
            <p:cNvGrpSpPr/>
            <p:nvPr/>
          </p:nvGrpSpPr>
          <p:grpSpPr>
            <a:xfrm>
              <a:off x="3787560" y="2288011"/>
              <a:ext cx="314661" cy="219900"/>
              <a:chOff x="3787560" y="2288011"/>
              <a:chExt cx="314661" cy="219900"/>
            </a:xfrm>
          </p:grpSpPr>
          <p:sp>
            <p:nvSpPr>
              <p:cNvPr id="12464" name="Google Shape;12464;p7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2465" name="Google Shape;12465;p7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2466" name="Google Shape;12466;p74"/>
            <p:cNvGrpSpPr/>
            <p:nvPr/>
          </p:nvGrpSpPr>
          <p:grpSpPr>
            <a:xfrm>
              <a:off x="3637290" y="2057755"/>
              <a:ext cx="219900" cy="335499"/>
              <a:chOff x="3637290" y="2057755"/>
              <a:chExt cx="219900" cy="335499"/>
            </a:xfrm>
          </p:grpSpPr>
          <p:sp>
            <p:nvSpPr>
              <p:cNvPr id="12467" name="Google Shape;12467;p7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2468" name="Google Shape;12468;p7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2469" name="Google Shape;12469;p74"/>
          <p:cNvGrpSpPr/>
          <p:nvPr/>
        </p:nvGrpSpPr>
        <p:grpSpPr>
          <a:xfrm>
            <a:off x="4917244" y="2079792"/>
            <a:ext cx="710153" cy="710153"/>
            <a:chOff x="5007123" y="2079403"/>
            <a:chExt cx="687600" cy="687600"/>
          </a:xfrm>
        </p:grpSpPr>
        <p:sp>
          <p:nvSpPr>
            <p:cNvPr id="12470" name="Google Shape;12470;p7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74"/>
          <p:cNvGrpSpPr/>
          <p:nvPr/>
        </p:nvGrpSpPr>
        <p:grpSpPr>
          <a:xfrm>
            <a:off x="5726681" y="2074299"/>
            <a:ext cx="720998" cy="721183"/>
            <a:chOff x="5797446" y="2063053"/>
            <a:chExt cx="698100" cy="698280"/>
          </a:xfrm>
        </p:grpSpPr>
        <p:sp>
          <p:nvSpPr>
            <p:cNvPr id="12475" name="Google Shape;12475;p7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74"/>
          <p:cNvGrpSpPr/>
          <p:nvPr/>
        </p:nvGrpSpPr>
        <p:grpSpPr>
          <a:xfrm>
            <a:off x="8171828" y="3719904"/>
            <a:ext cx="280585" cy="673164"/>
            <a:chOff x="8075075" y="3754290"/>
            <a:chExt cx="255612" cy="613194"/>
          </a:xfrm>
        </p:grpSpPr>
        <p:grpSp>
          <p:nvGrpSpPr>
            <p:cNvPr id="12480" name="Google Shape;12480;p74"/>
            <p:cNvGrpSpPr/>
            <p:nvPr/>
          </p:nvGrpSpPr>
          <p:grpSpPr>
            <a:xfrm>
              <a:off x="8075075" y="3754290"/>
              <a:ext cx="255612" cy="613194"/>
              <a:chOff x="8075075" y="3754290"/>
              <a:chExt cx="255612" cy="613194"/>
            </a:xfrm>
          </p:grpSpPr>
          <p:sp>
            <p:nvSpPr>
              <p:cNvPr id="12481" name="Google Shape;12481;p7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3" name="Google Shape;12483;p7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4" name="Google Shape;12484;p74"/>
          <p:cNvGrpSpPr/>
          <p:nvPr/>
        </p:nvGrpSpPr>
        <p:grpSpPr>
          <a:xfrm>
            <a:off x="5288887" y="3708700"/>
            <a:ext cx="470352" cy="683745"/>
            <a:chOff x="1697726" y="3244179"/>
            <a:chExt cx="788124" cy="1146069"/>
          </a:xfrm>
        </p:grpSpPr>
        <p:sp>
          <p:nvSpPr>
            <p:cNvPr id="12485" name="Google Shape;12485;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7" name="Google Shape;12487;p74"/>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8" name="Google Shape;12488;p74"/>
          <p:cNvGrpSpPr/>
          <p:nvPr/>
        </p:nvGrpSpPr>
        <p:grpSpPr>
          <a:xfrm>
            <a:off x="5910037" y="3719902"/>
            <a:ext cx="293891" cy="293845"/>
            <a:chOff x="6134814" y="3754290"/>
            <a:chExt cx="293891" cy="293845"/>
          </a:xfrm>
        </p:grpSpPr>
        <p:sp>
          <p:nvSpPr>
            <p:cNvPr id="12489" name="Google Shape;12489;p7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74"/>
          <p:cNvGrpSpPr/>
          <p:nvPr/>
        </p:nvGrpSpPr>
        <p:grpSpPr>
          <a:xfrm>
            <a:off x="5910037" y="4098574"/>
            <a:ext cx="293891" cy="293891"/>
            <a:chOff x="6134814" y="4086186"/>
            <a:chExt cx="293891" cy="293891"/>
          </a:xfrm>
        </p:grpSpPr>
        <p:sp>
          <p:nvSpPr>
            <p:cNvPr id="12492" name="Google Shape;12492;p7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4" name="Google Shape;12494;p74"/>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4"/>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6" name="Google Shape;12496;p74"/>
          <p:cNvGrpSpPr/>
          <p:nvPr/>
        </p:nvGrpSpPr>
        <p:grpSpPr>
          <a:xfrm>
            <a:off x="7835013" y="2927266"/>
            <a:ext cx="622883" cy="621944"/>
            <a:chOff x="1187048" y="238125"/>
            <a:chExt cx="5256397" cy="5248476"/>
          </a:xfrm>
        </p:grpSpPr>
        <p:sp>
          <p:nvSpPr>
            <p:cNvPr id="12497" name="Google Shape;12497;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74"/>
          <p:cNvGrpSpPr/>
          <p:nvPr/>
        </p:nvGrpSpPr>
        <p:grpSpPr>
          <a:xfrm>
            <a:off x="2292118" y="2936875"/>
            <a:ext cx="1310987" cy="612407"/>
            <a:chOff x="238125" y="1188750"/>
            <a:chExt cx="7140450" cy="3335550"/>
          </a:xfrm>
        </p:grpSpPr>
        <p:sp>
          <p:nvSpPr>
            <p:cNvPr id="12502" name="Google Shape;12502;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74"/>
          <p:cNvGrpSpPr/>
          <p:nvPr/>
        </p:nvGrpSpPr>
        <p:grpSpPr>
          <a:xfrm>
            <a:off x="6617990" y="2927430"/>
            <a:ext cx="1110299" cy="621702"/>
            <a:chOff x="238125" y="1335475"/>
            <a:chExt cx="5418735" cy="3034175"/>
          </a:xfrm>
        </p:grpSpPr>
        <p:sp>
          <p:nvSpPr>
            <p:cNvPr id="12508" name="Google Shape;12508;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74"/>
          <p:cNvGrpSpPr/>
          <p:nvPr/>
        </p:nvGrpSpPr>
        <p:grpSpPr>
          <a:xfrm>
            <a:off x="5435649" y="2924327"/>
            <a:ext cx="1074451" cy="627181"/>
            <a:chOff x="5359127" y="2910889"/>
            <a:chExt cx="1097723" cy="640831"/>
          </a:xfrm>
        </p:grpSpPr>
        <p:grpSp>
          <p:nvGrpSpPr>
            <p:cNvPr id="12512" name="Google Shape;12512;p74"/>
            <p:cNvGrpSpPr/>
            <p:nvPr/>
          </p:nvGrpSpPr>
          <p:grpSpPr>
            <a:xfrm>
              <a:off x="5929791" y="3263088"/>
              <a:ext cx="527060" cy="287097"/>
              <a:chOff x="5929791" y="3263088"/>
              <a:chExt cx="527060" cy="287097"/>
            </a:xfrm>
          </p:grpSpPr>
          <p:sp>
            <p:nvSpPr>
              <p:cNvPr id="12513" name="Google Shape;12513;p7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4" name="Google Shape;12514;p7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5" name="Google Shape;12515;p74"/>
            <p:cNvGrpSpPr/>
            <p:nvPr/>
          </p:nvGrpSpPr>
          <p:grpSpPr>
            <a:xfrm>
              <a:off x="5359127" y="3263089"/>
              <a:ext cx="526428" cy="288631"/>
              <a:chOff x="5359127" y="3263089"/>
              <a:chExt cx="526428" cy="288631"/>
            </a:xfrm>
          </p:grpSpPr>
          <p:sp>
            <p:nvSpPr>
              <p:cNvPr id="12516" name="Google Shape;12516;p7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17" name="Google Shape;12517;p7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18" name="Google Shape;12518;p74"/>
            <p:cNvGrpSpPr/>
            <p:nvPr/>
          </p:nvGrpSpPr>
          <p:grpSpPr>
            <a:xfrm>
              <a:off x="5551525" y="2910889"/>
              <a:ext cx="520901" cy="610283"/>
              <a:chOff x="5551525" y="2910889"/>
              <a:chExt cx="520901" cy="610283"/>
            </a:xfrm>
          </p:grpSpPr>
          <p:sp>
            <p:nvSpPr>
              <p:cNvPr id="12519" name="Google Shape;12519;p7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20" name="Google Shape;12520;p7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2521" name="Google Shape;12521;p74"/>
            <p:cNvGrpSpPr/>
            <p:nvPr/>
          </p:nvGrpSpPr>
          <p:grpSpPr>
            <a:xfrm>
              <a:off x="5743962" y="2919100"/>
              <a:ext cx="623674" cy="284502"/>
              <a:chOff x="5743962" y="2919100"/>
              <a:chExt cx="623674" cy="284502"/>
            </a:xfrm>
          </p:grpSpPr>
          <p:sp>
            <p:nvSpPr>
              <p:cNvPr id="12522" name="Google Shape;12522;p7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2523" name="Google Shape;12523;p7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2524" name="Google Shape;12524;p74"/>
          <p:cNvGrpSpPr/>
          <p:nvPr/>
        </p:nvGrpSpPr>
        <p:grpSpPr>
          <a:xfrm>
            <a:off x="7586863" y="2075038"/>
            <a:ext cx="874976" cy="719600"/>
            <a:chOff x="7608988" y="2093194"/>
            <a:chExt cx="817276" cy="672147"/>
          </a:xfrm>
        </p:grpSpPr>
        <p:cxnSp>
          <p:nvCxnSpPr>
            <p:cNvPr id="12525" name="Google Shape;12525;p7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6" name="Google Shape;12526;p7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7" name="Google Shape;12527;p7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8" name="Google Shape;12528;p7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2529" name="Google Shape;12529;p7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2530" name="Google Shape;12530;p7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2531" name="Google Shape;12531;p74"/>
            <p:cNvGrpSpPr/>
            <p:nvPr/>
          </p:nvGrpSpPr>
          <p:grpSpPr>
            <a:xfrm>
              <a:off x="7721175" y="2093194"/>
              <a:ext cx="599587" cy="623846"/>
              <a:chOff x="7721175" y="2093194"/>
              <a:chExt cx="599587" cy="623846"/>
            </a:xfrm>
          </p:grpSpPr>
          <p:grpSp>
            <p:nvGrpSpPr>
              <p:cNvPr id="12532" name="Google Shape;12532;p74"/>
              <p:cNvGrpSpPr/>
              <p:nvPr/>
            </p:nvGrpSpPr>
            <p:grpSpPr>
              <a:xfrm>
                <a:off x="7721175" y="2093194"/>
                <a:ext cx="291605" cy="623846"/>
                <a:chOff x="9405575" y="2061418"/>
                <a:chExt cx="291605" cy="623846"/>
              </a:xfrm>
            </p:grpSpPr>
            <p:sp>
              <p:nvSpPr>
                <p:cNvPr id="12533" name="Google Shape;12533;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74"/>
              <p:cNvGrpSpPr/>
              <p:nvPr/>
            </p:nvGrpSpPr>
            <p:grpSpPr>
              <a:xfrm flipH="1">
                <a:off x="8029157" y="2093194"/>
                <a:ext cx="291605" cy="623846"/>
                <a:chOff x="9405575" y="2061418"/>
                <a:chExt cx="291605" cy="623846"/>
              </a:xfrm>
            </p:grpSpPr>
            <p:sp>
              <p:nvSpPr>
                <p:cNvPr id="12541" name="Google Shape;12541;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548" name="Google Shape;12548;p74"/>
          <p:cNvGrpSpPr/>
          <p:nvPr/>
        </p:nvGrpSpPr>
        <p:grpSpPr>
          <a:xfrm>
            <a:off x="4031299" y="1191441"/>
            <a:ext cx="712557" cy="785901"/>
            <a:chOff x="4206459" y="1191441"/>
            <a:chExt cx="712557" cy="785901"/>
          </a:xfrm>
        </p:grpSpPr>
        <p:sp>
          <p:nvSpPr>
            <p:cNvPr id="12549" name="Google Shape;12549;p7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3" name="Google Shape;12553;p74"/>
            <p:cNvGrpSpPr/>
            <p:nvPr/>
          </p:nvGrpSpPr>
          <p:grpSpPr>
            <a:xfrm>
              <a:off x="4644280" y="1290523"/>
              <a:ext cx="143716" cy="29463"/>
              <a:chOff x="4644280" y="1290523"/>
              <a:chExt cx="143716" cy="29463"/>
            </a:xfrm>
          </p:grpSpPr>
          <p:sp>
            <p:nvSpPr>
              <p:cNvPr id="12554" name="Google Shape;12554;p7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74"/>
            <p:cNvGrpSpPr/>
            <p:nvPr/>
          </p:nvGrpSpPr>
          <p:grpSpPr>
            <a:xfrm>
              <a:off x="4356567" y="1191441"/>
              <a:ext cx="143690" cy="29488"/>
              <a:chOff x="4356567" y="1191441"/>
              <a:chExt cx="143690" cy="29488"/>
            </a:xfrm>
          </p:grpSpPr>
          <p:sp>
            <p:nvSpPr>
              <p:cNvPr id="12559" name="Google Shape;12559;p7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74"/>
            <p:cNvGrpSpPr/>
            <p:nvPr/>
          </p:nvGrpSpPr>
          <p:grpSpPr>
            <a:xfrm>
              <a:off x="4339009" y="1863727"/>
              <a:ext cx="143703" cy="29476"/>
              <a:chOff x="4339009" y="1863727"/>
              <a:chExt cx="143703" cy="29476"/>
            </a:xfrm>
          </p:grpSpPr>
          <p:sp>
            <p:nvSpPr>
              <p:cNvPr id="12564" name="Google Shape;12564;p7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74"/>
            <p:cNvGrpSpPr/>
            <p:nvPr/>
          </p:nvGrpSpPr>
          <p:grpSpPr>
            <a:xfrm>
              <a:off x="4206459" y="1607315"/>
              <a:ext cx="29539" cy="142899"/>
              <a:chOff x="4206459" y="1607315"/>
              <a:chExt cx="29539" cy="142899"/>
            </a:xfrm>
          </p:grpSpPr>
          <p:sp>
            <p:nvSpPr>
              <p:cNvPr id="12569" name="Google Shape;12569;p7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3" name="Google Shape;12573;p7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7" name="Google Shape;12577;p74"/>
            <p:cNvGrpSpPr/>
            <p:nvPr/>
          </p:nvGrpSpPr>
          <p:grpSpPr>
            <a:xfrm>
              <a:off x="4889463" y="1423737"/>
              <a:ext cx="29552" cy="142899"/>
              <a:chOff x="4889463" y="1423737"/>
              <a:chExt cx="29552" cy="142899"/>
            </a:xfrm>
          </p:grpSpPr>
          <p:sp>
            <p:nvSpPr>
              <p:cNvPr id="12578" name="Google Shape;12578;p7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74"/>
            <p:cNvGrpSpPr/>
            <p:nvPr/>
          </p:nvGrpSpPr>
          <p:grpSpPr>
            <a:xfrm>
              <a:off x="4771663" y="1876896"/>
              <a:ext cx="108651" cy="100447"/>
              <a:chOff x="4771663" y="1876896"/>
              <a:chExt cx="108651" cy="100447"/>
            </a:xfrm>
          </p:grpSpPr>
          <p:sp>
            <p:nvSpPr>
              <p:cNvPr id="12583" name="Google Shape;12583;p7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7" name="Google Shape;12587;p74"/>
          <p:cNvGrpSpPr/>
          <p:nvPr/>
        </p:nvGrpSpPr>
        <p:grpSpPr>
          <a:xfrm>
            <a:off x="4026774" y="2074664"/>
            <a:ext cx="791287" cy="720350"/>
            <a:chOff x="267375" y="1071875"/>
            <a:chExt cx="470500" cy="428550"/>
          </a:xfrm>
        </p:grpSpPr>
        <p:sp>
          <p:nvSpPr>
            <p:cNvPr id="12588" name="Google Shape;12588;p7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4"/>
          <p:cNvGrpSpPr/>
          <p:nvPr/>
        </p:nvGrpSpPr>
        <p:grpSpPr>
          <a:xfrm>
            <a:off x="727269" y="3719294"/>
            <a:ext cx="1408444" cy="673166"/>
            <a:chOff x="712664" y="3693287"/>
            <a:chExt cx="1460738" cy="698160"/>
          </a:xfrm>
        </p:grpSpPr>
        <p:grpSp>
          <p:nvGrpSpPr>
            <p:cNvPr id="12597" name="Google Shape;12597;p74"/>
            <p:cNvGrpSpPr/>
            <p:nvPr/>
          </p:nvGrpSpPr>
          <p:grpSpPr>
            <a:xfrm>
              <a:off x="1380079" y="4133090"/>
              <a:ext cx="234048" cy="258099"/>
              <a:chOff x="1380079" y="4133090"/>
              <a:chExt cx="234048" cy="258099"/>
            </a:xfrm>
          </p:grpSpPr>
          <p:sp>
            <p:nvSpPr>
              <p:cNvPr id="12598" name="Google Shape;12598;p7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74"/>
            <p:cNvGrpSpPr/>
            <p:nvPr/>
          </p:nvGrpSpPr>
          <p:grpSpPr>
            <a:xfrm>
              <a:off x="884610" y="3864082"/>
              <a:ext cx="1118566" cy="527275"/>
              <a:chOff x="890961" y="3865463"/>
              <a:chExt cx="1115221" cy="525698"/>
            </a:xfrm>
          </p:grpSpPr>
          <p:sp>
            <p:nvSpPr>
              <p:cNvPr id="12602" name="Google Shape;12602;p7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5" name="Google Shape;12605;p74"/>
            <p:cNvGrpSpPr/>
            <p:nvPr/>
          </p:nvGrpSpPr>
          <p:grpSpPr>
            <a:xfrm>
              <a:off x="712664" y="3693287"/>
              <a:ext cx="1460738" cy="698160"/>
              <a:chOff x="712664" y="3693025"/>
              <a:chExt cx="1460738" cy="698160"/>
            </a:xfrm>
          </p:grpSpPr>
          <p:sp>
            <p:nvSpPr>
              <p:cNvPr id="12606" name="Google Shape;12606;p7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12" name="Google Shape;12612;p74"/>
          <p:cNvGrpSpPr/>
          <p:nvPr/>
        </p:nvGrpSpPr>
        <p:grpSpPr>
          <a:xfrm>
            <a:off x="3164985" y="1191441"/>
            <a:ext cx="795485" cy="738831"/>
            <a:chOff x="3348603" y="1236445"/>
            <a:chExt cx="749256" cy="695894"/>
          </a:xfrm>
        </p:grpSpPr>
        <p:grpSp>
          <p:nvGrpSpPr>
            <p:cNvPr id="12613" name="Google Shape;12613;p74"/>
            <p:cNvGrpSpPr/>
            <p:nvPr/>
          </p:nvGrpSpPr>
          <p:grpSpPr>
            <a:xfrm>
              <a:off x="3583779" y="1236445"/>
              <a:ext cx="293795" cy="285811"/>
              <a:chOff x="3750225" y="1774000"/>
              <a:chExt cx="149575" cy="145525"/>
            </a:xfrm>
          </p:grpSpPr>
          <p:sp>
            <p:nvSpPr>
              <p:cNvPr id="12614" name="Google Shape;12614;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74"/>
            <p:cNvGrpSpPr/>
            <p:nvPr/>
          </p:nvGrpSpPr>
          <p:grpSpPr>
            <a:xfrm>
              <a:off x="3775534" y="1462599"/>
              <a:ext cx="322325" cy="285958"/>
              <a:chOff x="3847850" y="1889150"/>
              <a:chExt cx="164100" cy="145600"/>
            </a:xfrm>
          </p:grpSpPr>
          <p:sp>
            <p:nvSpPr>
              <p:cNvPr id="12617" name="Google Shape;12617;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74"/>
            <p:cNvGrpSpPr/>
            <p:nvPr/>
          </p:nvGrpSpPr>
          <p:grpSpPr>
            <a:xfrm>
              <a:off x="3545329" y="1646528"/>
              <a:ext cx="293746" cy="285811"/>
              <a:chOff x="3730650" y="1982800"/>
              <a:chExt cx="149550" cy="145525"/>
            </a:xfrm>
          </p:grpSpPr>
          <p:sp>
            <p:nvSpPr>
              <p:cNvPr id="12620" name="Google Shape;12620;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74"/>
            <p:cNvGrpSpPr/>
            <p:nvPr/>
          </p:nvGrpSpPr>
          <p:grpSpPr>
            <a:xfrm>
              <a:off x="3348603" y="1415046"/>
              <a:ext cx="294384" cy="284387"/>
              <a:chOff x="3630494" y="1864938"/>
              <a:chExt cx="149875" cy="144800"/>
            </a:xfrm>
          </p:grpSpPr>
          <p:sp>
            <p:nvSpPr>
              <p:cNvPr id="12623" name="Google Shape;12623;p7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25" name="Google Shape;12625;p74"/>
          <p:cNvGrpSpPr/>
          <p:nvPr/>
        </p:nvGrpSpPr>
        <p:grpSpPr>
          <a:xfrm>
            <a:off x="2286512" y="3714337"/>
            <a:ext cx="1324924" cy="678083"/>
            <a:chOff x="2413923" y="3711366"/>
            <a:chExt cx="1374117" cy="703260"/>
          </a:xfrm>
        </p:grpSpPr>
        <p:grpSp>
          <p:nvGrpSpPr>
            <p:cNvPr id="12626" name="Google Shape;12626;p74"/>
            <p:cNvGrpSpPr/>
            <p:nvPr/>
          </p:nvGrpSpPr>
          <p:grpSpPr>
            <a:xfrm>
              <a:off x="2413923" y="3711366"/>
              <a:ext cx="1374117" cy="703260"/>
              <a:chOff x="2413923" y="3711366"/>
              <a:chExt cx="1374117" cy="703260"/>
            </a:xfrm>
          </p:grpSpPr>
          <p:sp>
            <p:nvSpPr>
              <p:cNvPr id="12627" name="Google Shape;12627;p7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8" name="Google Shape;12628;p74"/>
              <p:cNvGrpSpPr/>
              <p:nvPr/>
            </p:nvGrpSpPr>
            <p:grpSpPr>
              <a:xfrm>
                <a:off x="2600284" y="3808654"/>
                <a:ext cx="234506" cy="138009"/>
                <a:chOff x="2600284" y="3808654"/>
                <a:chExt cx="234506" cy="138009"/>
              </a:xfrm>
            </p:grpSpPr>
            <p:sp>
              <p:nvSpPr>
                <p:cNvPr id="12629" name="Google Shape;12629;p7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0" name="Google Shape;12630;p7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1" name="Google Shape;12631;p74"/>
              <p:cNvGrpSpPr/>
              <p:nvPr/>
            </p:nvGrpSpPr>
            <p:grpSpPr>
              <a:xfrm>
                <a:off x="3359659" y="3805664"/>
                <a:ext cx="232294" cy="141000"/>
                <a:chOff x="3359659" y="3805664"/>
                <a:chExt cx="232294" cy="141000"/>
              </a:xfrm>
            </p:grpSpPr>
            <p:sp>
              <p:nvSpPr>
                <p:cNvPr id="12632" name="Google Shape;12632;p7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3" name="Google Shape;12633;p7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4" name="Google Shape;12634;p74"/>
              <p:cNvGrpSpPr/>
              <p:nvPr/>
            </p:nvGrpSpPr>
            <p:grpSpPr>
              <a:xfrm>
                <a:off x="3067316" y="3711366"/>
                <a:ext cx="66900" cy="166809"/>
                <a:chOff x="3067316" y="3711366"/>
                <a:chExt cx="66900" cy="166809"/>
              </a:xfrm>
            </p:grpSpPr>
            <p:sp>
              <p:nvSpPr>
                <p:cNvPr id="12635" name="Google Shape;12635;p7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6" name="Google Shape;12636;p7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37" name="Google Shape;12637;p74"/>
              <p:cNvGrpSpPr/>
              <p:nvPr/>
            </p:nvGrpSpPr>
            <p:grpSpPr>
              <a:xfrm>
                <a:off x="2413923" y="4058666"/>
                <a:ext cx="224119" cy="66900"/>
                <a:chOff x="2413923" y="4058666"/>
                <a:chExt cx="224119" cy="66900"/>
              </a:xfrm>
            </p:grpSpPr>
            <p:sp>
              <p:nvSpPr>
                <p:cNvPr id="12638" name="Google Shape;12638;p7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39" name="Google Shape;12639;p7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2640" name="Google Shape;12640;p74"/>
              <p:cNvGrpSpPr/>
              <p:nvPr/>
            </p:nvGrpSpPr>
            <p:grpSpPr>
              <a:xfrm>
                <a:off x="3564643" y="4058666"/>
                <a:ext cx="223397" cy="66900"/>
                <a:chOff x="3564643" y="4058666"/>
                <a:chExt cx="223397" cy="66900"/>
              </a:xfrm>
            </p:grpSpPr>
            <p:sp>
              <p:nvSpPr>
                <p:cNvPr id="12641" name="Google Shape;12641;p7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42" name="Google Shape;12642;p7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2643" name="Google Shape;12643;p74"/>
            <p:cNvGrpSpPr/>
            <p:nvPr/>
          </p:nvGrpSpPr>
          <p:grpSpPr>
            <a:xfrm>
              <a:off x="2633353" y="3965763"/>
              <a:ext cx="933975" cy="445687"/>
              <a:chOff x="2633353" y="3965763"/>
              <a:chExt cx="933975" cy="445687"/>
            </a:xfrm>
          </p:grpSpPr>
          <p:sp>
            <p:nvSpPr>
              <p:cNvPr id="12644" name="Google Shape;12644;p7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46" name="Google Shape;12646;p74"/>
          <p:cNvGrpSpPr/>
          <p:nvPr/>
        </p:nvGrpSpPr>
        <p:grpSpPr>
          <a:xfrm>
            <a:off x="6410784" y="1264884"/>
            <a:ext cx="1131087" cy="587383"/>
            <a:chOff x="238125" y="999450"/>
            <a:chExt cx="7140700" cy="3708225"/>
          </a:xfrm>
        </p:grpSpPr>
        <p:sp>
          <p:nvSpPr>
            <p:cNvPr id="12647" name="Google Shape;12647;p7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74"/>
          <p:cNvGrpSpPr/>
          <p:nvPr/>
        </p:nvGrpSpPr>
        <p:grpSpPr>
          <a:xfrm>
            <a:off x="3762234" y="3714379"/>
            <a:ext cx="1375854" cy="678131"/>
            <a:chOff x="3913765" y="3641905"/>
            <a:chExt cx="1522805" cy="750560"/>
          </a:xfrm>
        </p:grpSpPr>
        <p:grpSp>
          <p:nvGrpSpPr>
            <p:cNvPr id="12657" name="Google Shape;12657;p74"/>
            <p:cNvGrpSpPr/>
            <p:nvPr/>
          </p:nvGrpSpPr>
          <p:grpSpPr>
            <a:xfrm>
              <a:off x="3913765" y="3997002"/>
              <a:ext cx="1522805" cy="395463"/>
              <a:chOff x="3913765" y="3997002"/>
              <a:chExt cx="1522805" cy="395463"/>
            </a:xfrm>
          </p:grpSpPr>
          <p:grpSp>
            <p:nvGrpSpPr>
              <p:cNvPr id="12658" name="Google Shape;12658;p74"/>
              <p:cNvGrpSpPr/>
              <p:nvPr/>
            </p:nvGrpSpPr>
            <p:grpSpPr>
              <a:xfrm>
                <a:off x="3913765" y="4138659"/>
                <a:ext cx="507602" cy="253806"/>
                <a:chOff x="3913765" y="4138659"/>
                <a:chExt cx="507602" cy="253806"/>
              </a:xfrm>
            </p:grpSpPr>
            <p:sp>
              <p:nvSpPr>
                <p:cNvPr id="12659" name="Google Shape;12659;p7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2661" name="Google Shape;12661;p74"/>
              <p:cNvGrpSpPr/>
              <p:nvPr/>
            </p:nvGrpSpPr>
            <p:grpSpPr>
              <a:xfrm>
                <a:off x="4421361" y="3997002"/>
                <a:ext cx="507618" cy="395463"/>
                <a:chOff x="4421361" y="3997002"/>
                <a:chExt cx="507618" cy="395463"/>
              </a:xfrm>
            </p:grpSpPr>
            <p:sp>
              <p:nvSpPr>
                <p:cNvPr id="12662" name="Google Shape;12662;p7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74"/>
              <p:cNvGrpSpPr/>
              <p:nvPr/>
            </p:nvGrpSpPr>
            <p:grpSpPr>
              <a:xfrm>
                <a:off x="4928973" y="4189418"/>
                <a:ext cx="507596" cy="203047"/>
                <a:chOff x="4928973" y="4189418"/>
                <a:chExt cx="507596" cy="203047"/>
              </a:xfrm>
            </p:grpSpPr>
            <p:sp>
              <p:nvSpPr>
                <p:cNvPr id="12665" name="Google Shape;12665;p7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67" name="Google Shape;12667;p74"/>
            <p:cNvGrpSpPr/>
            <p:nvPr/>
          </p:nvGrpSpPr>
          <p:grpSpPr>
            <a:xfrm>
              <a:off x="4482186" y="3641905"/>
              <a:ext cx="397605" cy="349784"/>
              <a:chOff x="2906375" y="1159725"/>
              <a:chExt cx="1860575" cy="1636800"/>
            </a:xfrm>
          </p:grpSpPr>
          <p:sp>
            <p:nvSpPr>
              <p:cNvPr id="12668" name="Google Shape;12668;p7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72" name="Google Shape;12672;p74"/>
          <p:cNvGrpSpPr/>
          <p:nvPr/>
        </p:nvGrpSpPr>
        <p:grpSpPr>
          <a:xfrm>
            <a:off x="6546943" y="2074305"/>
            <a:ext cx="940737" cy="721067"/>
            <a:chOff x="6599718" y="2068734"/>
            <a:chExt cx="940737" cy="721067"/>
          </a:xfrm>
        </p:grpSpPr>
        <p:sp>
          <p:nvSpPr>
            <p:cNvPr id="12673" name="Google Shape;12673;p7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9" name="Google Shape;12679;p74"/>
            <p:cNvGrpSpPr/>
            <p:nvPr/>
          </p:nvGrpSpPr>
          <p:grpSpPr>
            <a:xfrm>
              <a:off x="6836957" y="2068734"/>
              <a:ext cx="461892" cy="721067"/>
              <a:chOff x="6836957" y="2068734"/>
              <a:chExt cx="461892" cy="721067"/>
            </a:xfrm>
          </p:grpSpPr>
          <p:sp>
            <p:nvSpPr>
              <p:cNvPr id="12680" name="Google Shape;12680;p7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6" name="Google Shape;12686;p74"/>
              <p:cNvGrpSpPr/>
              <p:nvPr/>
            </p:nvGrpSpPr>
            <p:grpSpPr>
              <a:xfrm>
                <a:off x="6836957" y="2068734"/>
                <a:ext cx="461892" cy="721067"/>
                <a:chOff x="6836957" y="2068734"/>
                <a:chExt cx="461892" cy="721067"/>
              </a:xfrm>
            </p:grpSpPr>
            <p:sp>
              <p:nvSpPr>
                <p:cNvPr id="12687" name="Google Shape;12687;p7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694" name="Google Shape;12694;p74"/>
          <p:cNvGrpSpPr/>
          <p:nvPr/>
        </p:nvGrpSpPr>
        <p:grpSpPr>
          <a:xfrm>
            <a:off x="2430262" y="2078652"/>
            <a:ext cx="712577" cy="712374"/>
            <a:chOff x="2559249" y="2069323"/>
            <a:chExt cx="685566" cy="685634"/>
          </a:xfrm>
        </p:grpSpPr>
        <p:sp>
          <p:nvSpPr>
            <p:cNvPr id="12695" name="Google Shape;12695;p7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74"/>
          <p:cNvGrpSpPr/>
          <p:nvPr/>
        </p:nvGrpSpPr>
        <p:grpSpPr>
          <a:xfrm>
            <a:off x="7612699" y="1191441"/>
            <a:ext cx="845645" cy="711911"/>
            <a:chOff x="951975" y="315800"/>
            <a:chExt cx="5860325" cy="4933550"/>
          </a:xfrm>
        </p:grpSpPr>
        <p:sp>
          <p:nvSpPr>
            <p:cNvPr id="12709" name="Google Shape;12709;p7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74"/>
          <p:cNvGrpSpPr/>
          <p:nvPr/>
        </p:nvGrpSpPr>
        <p:grpSpPr>
          <a:xfrm>
            <a:off x="3709828" y="2927550"/>
            <a:ext cx="1617932" cy="621724"/>
            <a:chOff x="3862800" y="3038525"/>
            <a:chExt cx="1329006" cy="510698"/>
          </a:xfrm>
        </p:grpSpPr>
        <p:sp>
          <p:nvSpPr>
            <p:cNvPr id="12718" name="Google Shape;12718;p7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0" name="Google Shape;12720;p74"/>
            <p:cNvGrpSpPr/>
            <p:nvPr/>
          </p:nvGrpSpPr>
          <p:grpSpPr>
            <a:xfrm>
              <a:off x="3967075" y="3040337"/>
              <a:ext cx="1019927" cy="402126"/>
              <a:chOff x="3967075" y="3040337"/>
              <a:chExt cx="1019927" cy="402126"/>
            </a:xfrm>
          </p:grpSpPr>
          <p:sp>
            <p:nvSpPr>
              <p:cNvPr id="12721" name="Google Shape;12721;p7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4"/>
            <p:cNvGrpSpPr/>
            <p:nvPr/>
          </p:nvGrpSpPr>
          <p:grpSpPr>
            <a:xfrm>
              <a:off x="4186700" y="3040337"/>
              <a:ext cx="390475" cy="183289"/>
              <a:chOff x="4186700" y="3040337"/>
              <a:chExt cx="390475" cy="183289"/>
            </a:xfrm>
          </p:grpSpPr>
          <p:sp>
            <p:nvSpPr>
              <p:cNvPr id="12724" name="Google Shape;12724;p7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6" name="Google Shape;12726;p74"/>
            <p:cNvGrpSpPr/>
            <p:nvPr/>
          </p:nvGrpSpPr>
          <p:grpSpPr>
            <a:xfrm>
              <a:off x="4073727" y="3040337"/>
              <a:ext cx="697794" cy="296263"/>
              <a:chOff x="4073727" y="3040337"/>
              <a:chExt cx="697794" cy="296263"/>
            </a:xfrm>
          </p:grpSpPr>
          <p:sp>
            <p:nvSpPr>
              <p:cNvPr id="12727" name="Google Shape;12727;p7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74"/>
            <p:cNvGrpSpPr/>
            <p:nvPr/>
          </p:nvGrpSpPr>
          <p:grpSpPr>
            <a:xfrm>
              <a:off x="3862800" y="3038525"/>
              <a:ext cx="1329006" cy="510698"/>
              <a:chOff x="3862800" y="3038525"/>
              <a:chExt cx="1329006" cy="510698"/>
            </a:xfrm>
          </p:grpSpPr>
          <p:sp>
            <p:nvSpPr>
              <p:cNvPr id="12730" name="Google Shape;12730;p7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32" name="Google Shape;12732;p74"/>
          <p:cNvGrpSpPr/>
          <p:nvPr/>
        </p:nvGrpSpPr>
        <p:grpSpPr>
          <a:xfrm>
            <a:off x="718150" y="1191441"/>
            <a:ext cx="883205" cy="775176"/>
            <a:chOff x="649648" y="271400"/>
            <a:chExt cx="6215377" cy="5455143"/>
          </a:xfrm>
        </p:grpSpPr>
        <p:sp>
          <p:nvSpPr>
            <p:cNvPr id="12733" name="Google Shape;12733;p7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74"/>
          <p:cNvGrpSpPr/>
          <p:nvPr/>
        </p:nvGrpSpPr>
        <p:grpSpPr>
          <a:xfrm>
            <a:off x="2326452" y="1191441"/>
            <a:ext cx="767704" cy="815489"/>
            <a:chOff x="2499700" y="1135950"/>
            <a:chExt cx="732402" cy="777990"/>
          </a:xfrm>
        </p:grpSpPr>
        <p:grpSp>
          <p:nvGrpSpPr>
            <p:cNvPr id="12746" name="Google Shape;12746;p74"/>
            <p:cNvGrpSpPr/>
            <p:nvPr/>
          </p:nvGrpSpPr>
          <p:grpSpPr>
            <a:xfrm>
              <a:off x="2499700" y="1135950"/>
              <a:ext cx="732402" cy="694705"/>
              <a:chOff x="2499700" y="1135950"/>
              <a:chExt cx="732402" cy="694705"/>
            </a:xfrm>
          </p:grpSpPr>
          <p:sp>
            <p:nvSpPr>
              <p:cNvPr id="12747" name="Google Shape;12747;p7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74"/>
            <p:cNvGrpSpPr/>
            <p:nvPr/>
          </p:nvGrpSpPr>
          <p:grpSpPr>
            <a:xfrm>
              <a:off x="2517909" y="1188726"/>
              <a:ext cx="702702" cy="725214"/>
              <a:chOff x="2517909" y="1188726"/>
              <a:chExt cx="702702" cy="725214"/>
            </a:xfrm>
          </p:grpSpPr>
          <p:sp>
            <p:nvSpPr>
              <p:cNvPr id="12775" name="Google Shape;12775;p7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80" name="Google Shape;12780;p74"/>
          <p:cNvGrpSpPr/>
          <p:nvPr/>
        </p:nvGrpSpPr>
        <p:grpSpPr>
          <a:xfrm>
            <a:off x="1672184" y="1191441"/>
            <a:ext cx="583439" cy="870229"/>
            <a:chOff x="1716825" y="1121550"/>
            <a:chExt cx="622800" cy="928938"/>
          </a:xfrm>
        </p:grpSpPr>
        <p:grpSp>
          <p:nvGrpSpPr>
            <p:cNvPr id="12781" name="Google Shape;12781;p74"/>
            <p:cNvGrpSpPr/>
            <p:nvPr/>
          </p:nvGrpSpPr>
          <p:grpSpPr>
            <a:xfrm>
              <a:off x="1716825" y="1121550"/>
              <a:ext cx="622800" cy="928938"/>
              <a:chOff x="1716825" y="1121550"/>
              <a:chExt cx="622800" cy="928938"/>
            </a:xfrm>
          </p:grpSpPr>
          <p:cxnSp>
            <p:nvCxnSpPr>
              <p:cNvPr id="12782" name="Google Shape;12782;p7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783" name="Google Shape;12783;p7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4"/>
            <p:cNvGrpSpPr/>
            <p:nvPr/>
          </p:nvGrpSpPr>
          <p:grpSpPr>
            <a:xfrm>
              <a:off x="1768050" y="1172775"/>
              <a:ext cx="520200" cy="832000"/>
              <a:chOff x="1768050" y="1172775"/>
              <a:chExt cx="520200" cy="832000"/>
            </a:xfrm>
          </p:grpSpPr>
          <p:cxnSp>
            <p:nvCxnSpPr>
              <p:cNvPr id="12785" name="Google Shape;12785;p7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786" name="Google Shape;12786;p7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7" name="Google Shape;12787;p74"/>
            <p:cNvGrpSpPr/>
            <p:nvPr/>
          </p:nvGrpSpPr>
          <p:grpSpPr>
            <a:xfrm>
              <a:off x="1820100" y="1225475"/>
              <a:ext cx="416400" cy="729575"/>
              <a:chOff x="1820100" y="1225475"/>
              <a:chExt cx="416400" cy="729575"/>
            </a:xfrm>
          </p:grpSpPr>
          <p:cxnSp>
            <p:nvCxnSpPr>
              <p:cNvPr id="12788" name="Google Shape;12788;p7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789" name="Google Shape;12789;p7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74"/>
            <p:cNvGrpSpPr/>
            <p:nvPr/>
          </p:nvGrpSpPr>
          <p:grpSpPr>
            <a:xfrm>
              <a:off x="1874250" y="1278825"/>
              <a:ext cx="308100" cy="605275"/>
              <a:chOff x="1874250" y="1278825"/>
              <a:chExt cx="308100" cy="605275"/>
            </a:xfrm>
          </p:grpSpPr>
          <p:cxnSp>
            <p:nvCxnSpPr>
              <p:cNvPr id="12791" name="Google Shape;12791;p7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792" name="Google Shape;12792;p7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3" name="Google Shape;12793;p7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74"/>
          <p:cNvGrpSpPr/>
          <p:nvPr/>
        </p:nvGrpSpPr>
        <p:grpSpPr>
          <a:xfrm>
            <a:off x="1592007" y="2077763"/>
            <a:ext cx="739072" cy="714152"/>
            <a:chOff x="4334725" y="1355875"/>
            <a:chExt cx="3106650" cy="3001900"/>
          </a:xfrm>
        </p:grpSpPr>
        <p:grpSp>
          <p:nvGrpSpPr>
            <p:cNvPr id="12795" name="Google Shape;12795;p74"/>
            <p:cNvGrpSpPr/>
            <p:nvPr/>
          </p:nvGrpSpPr>
          <p:grpSpPr>
            <a:xfrm>
              <a:off x="4516050" y="1724875"/>
              <a:ext cx="2693725" cy="2632900"/>
              <a:chOff x="4516050" y="1724875"/>
              <a:chExt cx="2693725" cy="2632900"/>
            </a:xfrm>
          </p:grpSpPr>
          <p:sp>
            <p:nvSpPr>
              <p:cNvPr id="12796" name="Google Shape;12796;p7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74"/>
            <p:cNvGrpSpPr/>
            <p:nvPr/>
          </p:nvGrpSpPr>
          <p:grpSpPr>
            <a:xfrm>
              <a:off x="4334725" y="1355875"/>
              <a:ext cx="3106650" cy="2709650"/>
              <a:chOff x="4334725" y="1355875"/>
              <a:chExt cx="3106650" cy="2709650"/>
            </a:xfrm>
          </p:grpSpPr>
          <p:sp>
            <p:nvSpPr>
              <p:cNvPr id="12800" name="Google Shape;12800;p7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03" name="Google Shape;12803;p74"/>
          <p:cNvGrpSpPr/>
          <p:nvPr/>
        </p:nvGrpSpPr>
        <p:grpSpPr>
          <a:xfrm>
            <a:off x="7708956" y="3708534"/>
            <a:ext cx="312074" cy="684173"/>
            <a:chOff x="7645573" y="3754300"/>
            <a:chExt cx="293855" cy="644170"/>
          </a:xfrm>
        </p:grpSpPr>
        <p:sp>
          <p:nvSpPr>
            <p:cNvPr id="12804" name="Google Shape;12804;p7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74"/>
          <p:cNvGrpSpPr/>
          <p:nvPr/>
        </p:nvGrpSpPr>
        <p:grpSpPr>
          <a:xfrm>
            <a:off x="5630944" y="1191441"/>
            <a:ext cx="709011" cy="739359"/>
            <a:chOff x="5830645" y="1256617"/>
            <a:chExt cx="530340" cy="553040"/>
          </a:xfrm>
        </p:grpSpPr>
        <p:grpSp>
          <p:nvGrpSpPr>
            <p:cNvPr id="12807" name="Google Shape;12807;p74"/>
            <p:cNvGrpSpPr/>
            <p:nvPr/>
          </p:nvGrpSpPr>
          <p:grpSpPr>
            <a:xfrm>
              <a:off x="5830645" y="1256617"/>
              <a:ext cx="259743" cy="269909"/>
              <a:chOff x="5830645" y="1256617"/>
              <a:chExt cx="259743" cy="269909"/>
            </a:xfrm>
          </p:grpSpPr>
          <p:sp>
            <p:nvSpPr>
              <p:cNvPr id="12808" name="Google Shape;12808;p7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74"/>
            <p:cNvGrpSpPr/>
            <p:nvPr/>
          </p:nvGrpSpPr>
          <p:grpSpPr>
            <a:xfrm>
              <a:off x="6101293" y="1256617"/>
              <a:ext cx="259692" cy="269909"/>
              <a:chOff x="6101293" y="1256617"/>
              <a:chExt cx="259692" cy="269909"/>
            </a:xfrm>
          </p:grpSpPr>
          <p:sp>
            <p:nvSpPr>
              <p:cNvPr id="12811" name="Google Shape;12811;p7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74"/>
            <p:cNvGrpSpPr/>
            <p:nvPr/>
          </p:nvGrpSpPr>
          <p:grpSpPr>
            <a:xfrm>
              <a:off x="5830645" y="1539749"/>
              <a:ext cx="259692" cy="269909"/>
              <a:chOff x="5830645" y="1539749"/>
              <a:chExt cx="259692" cy="269909"/>
            </a:xfrm>
          </p:grpSpPr>
          <p:sp>
            <p:nvSpPr>
              <p:cNvPr id="12814" name="Google Shape;12814;p7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74"/>
            <p:cNvGrpSpPr/>
            <p:nvPr/>
          </p:nvGrpSpPr>
          <p:grpSpPr>
            <a:xfrm>
              <a:off x="6101293" y="1539749"/>
              <a:ext cx="259692" cy="269909"/>
              <a:chOff x="6101293" y="1539749"/>
              <a:chExt cx="259692" cy="269909"/>
            </a:xfrm>
          </p:grpSpPr>
          <p:sp>
            <p:nvSpPr>
              <p:cNvPr id="12817" name="Google Shape;12817;p7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9" name="Google Shape;12819;p7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74"/>
          <p:cNvGrpSpPr/>
          <p:nvPr/>
        </p:nvGrpSpPr>
        <p:grpSpPr>
          <a:xfrm>
            <a:off x="732438" y="2927557"/>
            <a:ext cx="1452955" cy="621360"/>
            <a:chOff x="732422" y="2990152"/>
            <a:chExt cx="1337773" cy="572102"/>
          </a:xfrm>
        </p:grpSpPr>
        <p:sp>
          <p:nvSpPr>
            <p:cNvPr id="12821" name="Google Shape;12821;p7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0" name="Shape 12830"/>
        <p:cNvGrpSpPr/>
        <p:nvPr/>
      </p:nvGrpSpPr>
      <p:grpSpPr>
        <a:xfrm>
          <a:off x="0" y="0"/>
          <a:ext cx="0" cy="0"/>
          <a:chOff x="0" y="0"/>
          <a:chExt cx="0" cy="0"/>
        </a:xfrm>
      </p:grpSpPr>
      <p:grpSp>
        <p:nvGrpSpPr>
          <p:cNvPr id="12831" name="Google Shape;12831;p75"/>
          <p:cNvGrpSpPr/>
          <p:nvPr/>
        </p:nvGrpSpPr>
        <p:grpSpPr>
          <a:xfrm>
            <a:off x="729238" y="1179665"/>
            <a:ext cx="1636117" cy="1526144"/>
            <a:chOff x="729238" y="1179665"/>
            <a:chExt cx="1636117" cy="1526144"/>
          </a:xfrm>
        </p:grpSpPr>
        <p:grpSp>
          <p:nvGrpSpPr>
            <p:cNvPr id="12832" name="Google Shape;12832;p75"/>
            <p:cNvGrpSpPr/>
            <p:nvPr/>
          </p:nvGrpSpPr>
          <p:grpSpPr>
            <a:xfrm>
              <a:off x="729238" y="1179665"/>
              <a:ext cx="80700" cy="1526144"/>
              <a:chOff x="729238" y="1179665"/>
              <a:chExt cx="80700" cy="1526144"/>
            </a:xfrm>
          </p:grpSpPr>
          <p:sp>
            <p:nvSpPr>
              <p:cNvPr id="12833" name="Google Shape;12833;p7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75"/>
            <p:cNvGrpSpPr/>
            <p:nvPr/>
          </p:nvGrpSpPr>
          <p:grpSpPr>
            <a:xfrm>
              <a:off x="903098" y="1179665"/>
              <a:ext cx="80700" cy="1526144"/>
              <a:chOff x="903098" y="1179665"/>
              <a:chExt cx="80700" cy="1526144"/>
            </a:xfrm>
          </p:grpSpPr>
          <p:sp>
            <p:nvSpPr>
              <p:cNvPr id="12844" name="Google Shape;12844;p7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75"/>
            <p:cNvGrpSpPr/>
            <p:nvPr/>
          </p:nvGrpSpPr>
          <p:grpSpPr>
            <a:xfrm>
              <a:off x="1076958" y="1179665"/>
              <a:ext cx="80700" cy="1526144"/>
              <a:chOff x="1076958" y="1179665"/>
              <a:chExt cx="80700" cy="1526144"/>
            </a:xfrm>
          </p:grpSpPr>
          <p:sp>
            <p:nvSpPr>
              <p:cNvPr id="12855" name="Google Shape;12855;p7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75"/>
            <p:cNvGrpSpPr/>
            <p:nvPr/>
          </p:nvGrpSpPr>
          <p:grpSpPr>
            <a:xfrm>
              <a:off x="1247707" y="1179665"/>
              <a:ext cx="80700" cy="1526144"/>
              <a:chOff x="1247707" y="1179665"/>
              <a:chExt cx="80700" cy="1526144"/>
            </a:xfrm>
          </p:grpSpPr>
          <p:sp>
            <p:nvSpPr>
              <p:cNvPr id="12866" name="Google Shape;12866;p7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75"/>
            <p:cNvGrpSpPr/>
            <p:nvPr/>
          </p:nvGrpSpPr>
          <p:grpSpPr>
            <a:xfrm>
              <a:off x="1421567" y="1179665"/>
              <a:ext cx="80700" cy="1526144"/>
              <a:chOff x="1421567" y="1179665"/>
              <a:chExt cx="80700" cy="1526144"/>
            </a:xfrm>
          </p:grpSpPr>
          <p:sp>
            <p:nvSpPr>
              <p:cNvPr id="12877" name="Google Shape;12877;p7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75"/>
            <p:cNvGrpSpPr/>
            <p:nvPr/>
          </p:nvGrpSpPr>
          <p:grpSpPr>
            <a:xfrm>
              <a:off x="1592327" y="1179665"/>
              <a:ext cx="80700" cy="1526144"/>
              <a:chOff x="1592327" y="1179665"/>
              <a:chExt cx="80700" cy="1526144"/>
            </a:xfrm>
          </p:grpSpPr>
          <p:sp>
            <p:nvSpPr>
              <p:cNvPr id="12888" name="Google Shape;12888;p7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8" name="Google Shape;12898;p75"/>
            <p:cNvGrpSpPr/>
            <p:nvPr/>
          </p:nvGrpSpPr>
          <p:grpSpPr>
            <a:xfrm>
              <a:off x="1766187" y="1179665"/>
              <a:ext cx="80700" cy="1526144"/>
              <a:chOff x="1766187" y="1179665"/>
              <a:chExt cx="80700" cy="1526144"/>
            </a:xfrm>
          </p:grpSpPr>
          <p:sp>
            <p:nvSpPr>
              <p:cNvPr id="12899" name="Google Shape;12899;p7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75"/>
            <p:cNvGrpSpPr/>
            <p:nvPr/>
          </p:nvGrpSpPr>
          <p:grpSpPr>
            <a:xfrm>
              <a:off x="1936935" y="1179665"/>
              <a:ext cx="80700" cy="1526144"/>
              <a:chOff x="1936935" y="1179665"/>
              <a:chExt cx="80700" cy="1526144"/>
            </a:xfrm>
          </p:grpSpPr>
          <p:sp>
            <p:nvSpPr>
              <p:cNvPr id="12910" name="Google Shape;12910;p7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75"/>
            <p:cNvGrpSpPr/>
            <p:nvPr/>
          </p:nvGrpSpPr>
          <p:grpSpPr>
            <a:xfrm>
              <a:off x="2110795" y="1179665"/>
              <a:ext cx="80700" cy="1526144"/>
              <a:chOff x="2110795" y="1179665"/>
              <a:chExt cx="80700" cy="1526144"/>
            </a:xfrm>
          </p:grpSpPr>
          <p:sp>
            <p:nvSpPr>
              <p:cNvPr id="12921" name="Google Shape;12921;p7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75"/>
            <p:cNvGrpSpPr/>
            <p:nvPr/>
          </p:nvGrpSpPr>
          <p:grpSpPr>
            <a:xfrm>
              <a:off x="2284655" y="1179665"/>
              <a:ext cx="80700" cy="1526144"/>
              <a:chOff x="2284655" y="1179665"/>
              <a:chExt cx="80700" cy="1526144"/>
            </a:xfrm>
          </p:grpSpPr>
          <p:sp>
            <p:nvSpPr>
              <p:cNvPr id="12932" name="Google Shape;12932;p7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42" name="Google Shape;12942;p75"/>
          <p:cNvGrpSpPr/>
          <p:nvPr/>
        </p:nvGrpSpPr>
        <p:grpSpPr>
          <a:xfrm>
            <a:off x="2623904" y="1198803"/>
            <a:ext cx="1364248" cy="1102133"/>
            <a:chOff x="2623904" y="1198803"/>
            <a:chExt cx="1364248" cy="1102133"/>
          </a:xfrm>
        </p:grpSpPr>
        <p:grpSp>
          <p:nvGrpSpPr>
            <p:cNvPr id="12943" name="Google Shape;12943;p75"/>
            <p:cNvGrpSpPr/>
            <p:nvPr/>
          </p:nvGrpSpPr>
          <p:grpSpPr>
            <a:xfrm>
              <a:off x="2623907" y="1198803"/>
              <a:ext cx="1364245" cy="273000"/>
              <a:chOff x="2623907" y="1198803"/>
              <a:chExt cx="1364245" cy="273000"/>
            </a:xfrm>
          </p:grpSpPr>
          <p:sp>
            <p:nvSpPr>
              <p:cNvPr id="12944" name="Google Shape;12944;p7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9" name="Google Shape;12949;p75"/>
            <p:cNvGrpSpPr/>
            <p:nvPr/>
          </p:nvGrpSpPr>
          <p:grpSpPr>
            <a:xfrm>
              <a:off x="2623904" y="1476964"/>
              <a:ext cx="1364245" cy="273000"/>
              <a:chOff x="2623904" y="1476964"/>
              <a:chExt cx="1364245" cy="273000"/>
            </a:xfrm>
          </p:grpSpPr>
          <p:sp>
            <p:nvSpPr>
              <p:cNvPr id="12950" name="Google Shape;12950;p7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75"/>
            <p:cNvGrpSpPr/>
            <p:nvPr/>
          </p:nvGrpSpPr>
          <p:grpSpPr>
            <a:xfrm>
              <a:off x="2623907" y="1749775"/>
              <a:ext cx="1364245" cy="273000"/>
              <a:chOff x="2623907" y="1749775"/>
              <a:chExt cx="1364245" cy="273000"/>
            </a:xfrm>
          </p:grpSpPr>
          <p:sp>
            <p:nvSpPr>
              <p:cNvPr id="12956" name="Google Shape;12956;p7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75"/>
            <p:cNvGrpSpPr/>
            <p:nvPr/>
          </p:nvGrpSpPr>
          <p:grpSpPr>
            <a:xfrm>
              <a:off x="2623904" y="2027936"/>
              <a:ext cx="1364245" cy="273000"/>
              <a:chOff x="2623904" y="2027936"/>
              <a:chExt cx="1364245" cy="273000"/>
            </a:xfrm>
          </p:grpSpPr>
          <p:sp>
            <p:nvSpPr>
              <p:cNvPr id="12962" name="Google Shape;12962;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67" name="Google Shape;12967;p75"/>
          <p:cNvGrpSpPr/>
          <p:nvPr/>
        </p:nvGrpSpPr>
        <p:grpSpPr>
          <a:xfrm>
            <a:off x="2613365" y="2657986"/>
            <a:ext cx="1387541" cy="159124"/>
            <a:chOff x="3200660" y="2180272"/>
            <a:chExt cx="2563824" cy="378237"/>
          </a:xfrm>
        </p:grpSpPr>
        <p:sp>
          <p:nvSpPr>
            <p:cNvPr id="12968" name="Google Shape;12968;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75"/>
          <p:cNvGrpSpPr/>
          <p:nvPr/>
        </p:nvGrpSpPr>
        <p:grpSpPr>
          <a:xfrm>
            <a:off x="2609890" y="2935811"/>
            <a:ext cx="1390502" cy="159625"/>
            <a:chOff x="3530150" y="2790075"/>
            <a:chExt cx="1962600" cy="225300"/>
          </a:xfrm>
        </p:grpSpPr>
        <p:sp>
          <p:nvSpPr>
            <p:cNvPr id="12987" name="Google Shape;12987;p7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75"/>
          <p:cNvGrpSpPr/>
          <p:nvPr/>
        </p:nvGrpSpPr>
        <p:grpSpPr>
          <a:xfrm>
            <a:off x="2610543" y="3214137"/>
            <a:ext cx="1411629" cy="153761"/>
            <a:chOff x="3558802" y="4011427"/>
            <a:chExt cx="1866000" cy="111300"/>
          </a:xfrm>
        </p:grpSpPr>
        <p:sp>
          <p:nvSpPr>
            <p:cNvPr id="12990" name="Google Shape;12990;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75"/>
          <p:cNvGrpSpPr/>
          <p:nvPr/>
        </p:nvGrpSpPr>
        <p:grpSpPr>
          <a:xfrm>
            <a:off x="2610235" y="2419536"/>
            <a:ext cx="1383503" cy="119749"/>
            <a:chOff x="3465975" y="2270276"/>
            <a:chExt cx="1986364" cy="171929"/>
          </a:xfrm>
        </p:grpSpPr>
        <p:sp>
          <p:nvSpPr>
            <p:cNvPr id="12993" name="Google Shape;12993;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5"/>
          <p:cNvGrpSpPr/>
          <p:nvPr/>
        </p:nvGrpSpPr>
        <p:grpSpPr>
          <a:xfrm>
            <a:off x="2621243" y="3783187"/>
            <a:ext cx="1369531" cy="195460"/>
            <a:chOff x="723300" y="4253549"/>
            <a:chExt cx="2276482" cy="324900"/>
          </a:xfrm>
        </p:grpSpPr>
        <p:sp>
          <p:nvSpPr>
            <p:cNvPr id="13002" name="Google Shape;13002;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75"/>
          <p:cNvGrpSpPr/>
          <p:nvPr/>
        </p:nvGrpSpPr>
        <p:grpSpPr>
          <a:xfrm>
            <a:off x="2610803" y="3484367"/>
            <a:ext cx="1389066" cy="180119"/>
            <a:chOff x="705948" y="3788465"/>
            <a:chExt cx="2308953" cy="299400"/>
          </a:xfrm>
        </p:grpSpPr>
        <p:sp>
          <p:nvSpPr>
            <p:cNvPr id="13008" name="Google Shape;13008;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75"/>
          <p:cNvGrpSpPr/>
          <p:nvPr/>
        </p:nvGrpSpPr>
        <p:grpSpPr>
          <a:xfrm>
            <a:off x="2658741" y="4097347"/>
            <a:ext cx="1304609" cy="294074"/>
            <a:chOff x="2658741" y="4097347"/>
            <a:chExt cx="1304609" cy="294074"/>
          </a:xfrm>
        </p:grpSpPr>
        <p:grpSp>
          <p:nvGrpSpPr>
            <p:cNvPr id="13014" name="Google Shape;13014;p75"/>
            <p:cNvGrpSpPr/>
            <p:nvPr/>
          </p:nvGrpSpPr>
          <p:grpSpPr>
            <a:xfrm>
              <a:off x="2658741" y="4097347"/>
              <a:ext cx="118572" cy="294074"/>
              <a:chOff x="3343310" y="4475555"/>
              <a:chExt cx="127717" cy="316753"/>
            </a:xfrm>
          </p:grpSpPr>
          <p:sp>
            <p:nvSpPr>
              <p:cNvPr id="13015" name="Google Shape;13015;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5"/>
            <p:cNvGrpSpPr/>
            <p:nvPr/>
          </p:nvGrpSpPr>
          <p:grpSpPr>
            <a:xfrm>
              <a:off x="3815519" y="4098388"/>
              <a:ext cx="147831" cy="291991"/>
              <a:chOff x="3527539" y="4476677"/>
              <a:chExt cx="159232" cy="314510"/>
            </a:xfrm>
          </p:grpSpPr>
          <p:sp>
            <p:nvSpPr>
              <p:cNvPr id="13018" name="Google Shape;13018;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5"/>
            <p:cNvGrpSpPr/>
            <p:nvPr/>
          </p:nvGrpSpPr>
          <p:grpSpPr>
            <a:xfrm>
              <a:off x="3511696" y="4098388"/>
              <a:ext cx="147831" cy="291991"/>
              <a:chOff x="3527539" y="4476677"/>
              <a:chExt cx="159232" cy="314510"/>
            </a:xfrm>
          </p:grpSpPr>
          <p:sp>
            <p:nvSpPr>
              <p:cNvPr id="13021" name="Google Shape;13021;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75"/>
            <p:cNvGrpSpPr/>
            <p:nvPr/>
          </p:nvGrpSpPr>
          <p:grpSpPr>
            <a:xfrm>
              <a:off x="3207874" y="4098388"/>
              <a:ext cx="147831" cy="291991"/>
              <a:chOff x="3527539" y="4476677"/>
              <a:chExt cx="159232" cy="314510"/>
            </a:xfrm>
          </p:grpSpPr>
          <p:sp>
            <p:nvSpPr>
              <p:cNvPr id="13024" name="Google Shape;13024;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75"/>
            <p:cNvGrpSpPr/>
            <p:nvPr/>
          </p:nvGrpSpPr>
          <p:grpSpPr>
            <a:xfrm>
              <a:off x="2933305" y="4097347"/>
              <a:ext cx="118572" cy="294074"/>
              <a:chOff x="3343310" y="4475555"/>
              <a:chExt cx="127717" cy="316753"/>
            </a:xfrm>
          </p:grpSpPr>
          <p:sp>
            <p:nvSpPr>
              <p:cNvPr id="13027" name="Google Shape;13027;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9" name="Google Shape;13029;p75"/>
          <p:cNvGrpSpPr/>
          <p:nvPr/>
        </p:nvGrpSpPr>
        <p:grpSpPr>
          <a:xfrm>
            <a:off x="4277571" y="2080469"/>
            <a:ext cx="1433821" cy="191501"/>
            <a:chOff x="4273350" y="2080469"/>
            <a:chExt cx="1433821" cy="191501"/>
          </a:xfrm>
        </p:grpSpPr>
        <p:grpSp>
          <p:nvGrpSpPr>
            <p:cNvPr id="13030" name="Google Shape;13030;p75"/>
            <p:cNvGrpSpPr/>
            <p:nvPr/>
          </p:nvGrpSpPr>
          <p:grpSpPr>
            <a:xfrm>
              <a:off x="4273350" y="2080469"/>
              <a:ext cx="1433821" cy="0"/>
              <a:chOff x="5224975" y="2962250"/>
              <a:chExt cx="1544400" cy="0"/>
            </a:xfrm>
          </p:grpSpPr>
          <p:cxnSp>
            <p:nvCxnSpPr>
              <p:cNvPr id="13031" name="Google Shape;13031;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32" name="Google Shape;13032;p7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3033" name="Google Shape;13033;p75"/>
            <p:cNvGrpSpPr/>
            <p:nvPr/>
          </p:nvGrpSpPr>
          <p:grpSpPr>
            <a:xfrm>
              <a:off x="4273350" y="2271969"/>
              <a:ext cx="1433821" cy="0"/>
              <a:chOff x="5224975" y="2962250"/>
              <a:chExt cx="1544400" cy="0"/>
            </a:xfrm>
          </p:grpSpPr>
          <p:cxnSp>
            <p:nvCxnSpPr>
              <p:cNvPr id="13034" name="Google Shape;13034;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3035" name="Google Shape;13035;p7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3036" name="Google Shape;13036;p75"/>
          <p:cNvGrpSpPr/>
          <p:nvPr/>
        </p:nvGrpSpPr>
        <p:grpSpPr>
          <a:xfrm>
            <a:off x="4279126" y="1183036"/>
            <a:ext cx="1430711" cy="743389"/>
            <a:chOff x="5159450" y="1919950"/>
            <a:chExt cx="1541050" cy="862500"/>
          </a:xfrm>
        </p:grpSpPr>
        <p:sp>
          <p:nvSpPr>
            <p:cNvPr id="13037" name="Google Shape;13037;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3038" name="Google Shape;13038;p75"/>
            <p:cNvGrpSpPr/>
            <p:nvPr/>
          </p:nvGrpSpPr>
          <p:grpSpPr>
            <a:xfrm>
              <a:off x="5159450" y="1919950"/>
              <a:ext cx="1541050" cy="862500"/>
              <a:chOff x="5159450" y="1919950"/>
              <a:chExt cx="1541050" cy="862500"/>
            </a:xfrm>
          </p:grpSpPr>
          <p:cxnSp>
            <p:nvCxnSpPr>
              <p:cNvPr id="13039" name="Google Shape;13039;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3040" name="Google Shape;13040;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3041" name="Google Shape;13041;p75"/>
          <p:cNvGrpSpPr/>
          <p:nvPr/>
        </p:nvGrpSpPr>
        <p:grpSpPr>
          <a:xfrm>
            <a:off x="4269239" y="2406364"/>
            <a:ext cx="1450484" cy="1052087"/>
            <a:chOff x="5230575" y="1554475"/>
            <a:chExt cx="2137150" cy="1550150"/>
          </a:xfrm>
        </p:grpSpPr>
        <p:sp>
          <p:nvSpPr>
            <p:cNvPr id="13042" name="Google Shape;13042;p7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75"/>
          <p:cNvGrpSpPr/>
          <p:nvPr/>
        </p:nvGrpSpPr>
        <p:grpSpPr>
          <a:xfrm rot="10800000">
            <a:off x="4285790" y="3498553"/>
            <a:ext cx="1417383" cy="887946"/>
            <a:chOff x="5645403" y="2920021"/>
            <a:chExt cx="2650800" cy="2180614"/>
          </a:xfrm>
        </p:grpSpPr>
        <p:sp>
          <p:nvSpPr>
            <p:cNvPr id="13056" name="Google Shape;13056;p7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7" name="Google Shape;13057;p75"/>
            <p:cNvCxnSpPr>
              <a:stCxn id="1305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3058" name="Google Shape;13058;p7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59" name="Google Shape;13059;p75"/>
            <p:cNvCxnSpPr>
              <a:endCxn id="13058"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3060" name="Google Shape;13060;p7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1" name="Google Shape;13061;p75"/>
            <p:cNvCxnSpPr>
              <a:stCxn id="13060"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3062" name="Google Shape;13062;p7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3" name="Google Shape;13063;p75"/>
            <p:cNvCxnSpPr>
              <a:endCxn id="1306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3064" name="Google Shape;13064;p75"/>
          <p:cNvGrpSpPr/>
          <p:nvPr/>
        </p:nvGrpSpPr>
        <p:grpSpPr>
          <a:xfrm>
            <a:off x="7386150" y="2401908"/>
            <a:ext cx="1071743" cy="1021579"/>
            <a:chOff x="7189833" y="2022667"/>
            <a:chExt cx="1251159" cy="1192597"/>
          </a:xfrm>
        </p:grpSpPr>
        <p:sp>
          <p:nvSpPr>
            <p:cNvPr id="13065" name="Google Shape;13065;p7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75"/>
          <p:cNvGrpSpPr/>
          <p:nvPr/>
        </p:nvGrpSpPr>
        <p:grpSpPr>
          <a:xfrm>
            <a:off x="727421" y="2828315"/>
            <a:ext cx="1695374" cy="1560837"/>
            <a:chOff x="727421" y="2828315"/>
            <a:chExt cx="1695374" cy="1560837"/>
          </a:xfrm>
        </p:grpSpPr>
        <p:grpSp>
          <p:nvGrpSpPr>
            <p:cNvPr id="13070" name="Google Shape;13070;p75"/>
            <p:cNvGrpSpPr/>
            <p:nvPr/>
          </p:nvGrpSpPr>
          <p:grpSpPr>
            <a:xfrm>
              <a:off x="819108" y="2882501"/>
              <a:ext cx="103104" cy="1426186"/>
              <a:chOff x="4674013" y="3100904"/>
              <a:chExt cx="122758" cy="1698043"/>
            </a:xfrm>
          </p:grpSpPr>
          <p:sp>
            <p:nvSpPr>
              <p:cNvPr id="13071" name="Google Shape;13071;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75"/>
            <p:cNvGrpSpPr/>
            <p:nvPr/>
          </p:nvGrpSpPr>
          <p:grpSpPr>
            <a:xfrm>
              <a:off x="1062475" y="2882501"/>
              <a:ext cx="103104" cy="1426186"/>
              <a:chOff x="4940438" y="3100904"/>
              <a:chExt cx="122758" cy="1698043"/>
            </a:xfrm>
          </p:grpSpPr>
          <p:sp>
            <p:nvSpPr>
              <p:cNvPr id="13079" name="Google Shape;13079;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75"/>
            <p:cNvGrpSpPr/>
            <p:nvPr/>
          </p:nvGrpSpPr>
          <p:grpSpPr>
            <a:xfrm>
              <a:off x="1299324" y="2882501"/>
              <a:ext cx="103104" cy="1426186"/>
              <a:chOff x="5206863" y="3100904"/>
              <a:chExt cx="122758" cy="1698043"/>
            </a:xfrm>
          </p:grpSpPr>
          <p:sp>
            <p:nvSpPr>
              <p:cNvPr id="13087" name="Google Shape;13087;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75"/>
            <p:cNvGrpSpPr/>
            <p:nvPr/>
          </p:nvGrpSpPr>
          <p:grpSpPr>
            <a:xfrm>
              <a:off x="1786057" y="2882501"/>
              <a:ext cx="103104" cy="1426186"/>
              <a:chOff x="6006138" y="3143629"/>
              <a:chExt cx="122758" cy="1698043"/>
            </a:xfrm>
          </p:grpSpPr>
          <p:sp>
            <p:nvSpPr>
              <p:cNvPr id="13095" name="Google Shape;13095;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75"/>
            <p:cNvGrpSpPr/>
            <p:nvPr/>
          </p:nvGrpSpPr>
          <p:grpSpPr>
            <a:xfrm>
              <a:off x="2029422" y="2882501"/>
              <a:ext cx="103104" cy="1426186"/>
              <a:chOff x="6805413" y="3100904"/>
              <a:chExt cx="122758" cy="1698043"/>
            </a:xfrm>
          </p:grpSpPr>
          <p:sp>
            <p:nvSpPr>
              <p:cNvPr id="13103" name="Google Shape;13103;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0" name="Google Shape;13110;p75"/>
            <p:cNvGrpSpPr/>
            <p:nvPr/>
          </p:nvGrpSpPr>
          <p:grpSpPr>
            <a:xfrm>
              <a:off x="727421" y="2828315"/>
              <a:ext cx="1695374" cy="1560837"/>
              <a:chOff x="734799" y="2782450"/>
              <a:chExt cx="1571100" cy="1577400"/>
            </a:xfrm>
          </p:grpSpPr>
          <p:cxnSp>
            <p:nvCxnSpPr>
              <p:cNvPr id="13111" name="Google Shape;13111;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3112" name="Google Shape;13112;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3113" name="Google Shape;13113;p75"/>
            <p:cNvGrpSpPr/>
            <p:nvPr/>
          </p:nvGrpSpPr>
          <p:grpSpPr>
            <a:xfrm>
              <a:off x="2272795" y="2882501"/>
              <a:ext cx="103104" cy="1426186"/>
              <a:chOff x="5206863" y="3100904"/>
              <a:chExt cx="122758" cy="1698043"/>
            </a:xfrm>
          </p:grpSpPr>
          <p:sp>
            <p:nvSpPr>
              <p:cNvPr id="13114" name="Google Shape;13114;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75"/>
            <p:cNvGrpSpPr/>
            <p:nvPr/>
          </p:nvGrpSpPr>
          <p:grpSpPr>
            <a:xfrm>
              <a:off x="1542694" y="2882501"/>
              <a:ext cx="103104" cy="1426186"/>
              <a:chOff x="6006138" y="3143629"/>
              <a:chExt cx="122758" cy="1698043"/>
            </a:xfrm>
          </p:grpSpPr>
          <p:sp>
            <p:nvSpPr>
              <p:cNvPr id="13122" name="Google Shape;13122;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29" name="Google Shape;13129;p75"/>
          <p:cNvGrpSpPr/>
          <p:nvPr/>
        </p:nvGrpSpPr>
        <p:grpSpPr>
          <a:xfrm>
            <a:off x="5936000" y="2405887"/>
            <a:ext cx="1248543" cy="1025319"/>
            <a:chOff x="5183758" y="1210600"/>
            <a:chExt cx="3605380" cy="2960783"/>
          </a:xfrm>
        </p:grpSpPr>
        <p:sp>
          <p:nvSpPr>
            <p:cNvPr id="13130" name="Google Shape;13130;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34" name="Google Shape;13134;p7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3135" name="Google Shape;13135;p7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3136" name="Google Shape;13136;p7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3137" name="Google Shape;13137;p7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3138" name="Google Shape;13138;p7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75"/>
          <p:cNvGrpSpPr/>
          <p:nvPr/>
        </p:nvGrpSpPr>
        <p:grpSpPr>
          <a:xfrm>
            <a:off x="5793062" y="3544204"/>
            <a:ext cx="2664831" cy="843440"/>
            <a:chOff x="5916567" y="1099697"/>
            <a:chExt cx="2556683" cy="809211"/>
          </a:xfrm>
        </p:grpSpPr>
        <p:sp>
          <p:nvSpPr>
            <p:cNvPr id="13140" name="Google Shape;13140;p7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75"/>
          <p:cNvGrpSpPr/>
          <p:nvPr/>
        </p:nvGrpSpPr>
        <p:grpSpPr>
          <a:xfrm>
            <a:off x="5900602" y="1193063"/>
            <a:ext cx="1299851" cy="1023338"/>
            <a:chOff x="5900602" y="1193063"/>
            <a:chExt cx="1299851" cy="1023338"/>
          </a:xfrm>
        </p:grpSpPr>
        <p:grpSp>
          <p:nvGrpSpPr>
            <p:cNvPr id="13149" name="Google Shape;13149;p75"/>
            <p:cNvGrpSpPr/>
            <p:nvPr/>
          </p:nvGrpSpPr>
          <p:grpSpPr>
            <a:xfrm>
              <a:off x="6743564" y="1193063"/>
              <a:ext cx="456889" cy="700379"/>
              <a:chOff x="6743564" y="1193063"/>
              <a:chExt cx="456889" cy="700379"/>
            </a:xfrm>
          </p:grpSpPr>
          <p:grpSp>
            <p:nvGrpSpPr>
              <p:cNvPr id="13150" name="Google Shape;13150;p75"/>
              <p:cNvGrpSpPr/>
              <p:nvPr/>
            </p:nvGrpSpPr>
            <p:grpSpPr>
              <a:xfrm>
                <a:off x="6743564" y="1690731"/>
                <a:ext cx="214402" cy="202710"/>
                <a:chOff x="6743564" y="1690731"/>
                <a:chExt cx="214402" cy="202710"/>
              </a:xfrm>
            </p:grpSpPr>
            <p:sp>
              <p:nvSpPr>
                <p:cNvPr id="13151" name="Google Shape;13151;p7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75"/>
              <p:cNvGrpSpPr/>
              <p:nvPr/>
            </p:nvGrpSpPr>
            <p:grpSpPr>
              <a:xfrm>
                <a:off x="6915505" y="1193063"/>
                <a:ext cx="284947" cy="589637"/>
                <a:chOff x="6915505" y="1193063"/>
                <a:chExt cx="284947" cy="589637"/>
              </a:xfrm>
            </p:grpSpPr>
            <p:sp>
              <p:nvSpPr>
                <p:cNvPr id="13154" name="Google Shape;13154;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5" name="Google Shape;13155;p7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56" name="Google Shape;13156;p75"/>
            <p:cNvGrpSpPr/>
            <p:nvPr/>
          </p:nvGrpSpPr>
          <p:grpSpPr>
            <a:xfrm>
              <a:off x="6520337" y="1193063"/>
              <a:ext cx="341815" cy="801589"/>
              <a:chOff x="6520337" y="1193063"/>
              <a:chExt cx="341815" cy="801589"/>
            </a:xfrm>
          </p:grpSpPr>
          <p:grpSp>
            <p:nvGrpSpPr>
              <p:cNvPr id="13157" name="Google Shape;13157;p75"/>
              <p:cNvGrpSpPr/>
              <p:nvPr/>
            </p:nvGrpSpPr>
            <p:grpSpPr>
              <a:xfrm>
                <a:off x="6520337" y="1589527"/>
                <a:ext cx="213950" cy="405125"/>
                <a:chOff x="6520337" y="1589527"/>
                <a:chExt cx="213950" cy="405125"/>
              </a:xfrm>
            </p:grpSpPr>
            <p:sp>
              <p:nvSpPr>
                <p:cNvPr id="13158" name="Google Shape;13158;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75"/>
              <p:cNvGrpSpPr/>
              <p:nvPr/>
            </p:nvGrpSpPr>
            <p:grpSpPr>
              <a:xfrm>
                <a:off x="6577204" y="1193063"/>
                <a:ext cx="284947" cy="453562"/>
                <a:chOff x="6577204" y="1193063"/>
                <a:chExt cx="284947" cy="453562"/>
              </a:xfrm>
            </p:grpSpPr>
            <p:sp>
              <p:nvSpPr>
                <p:cNvPr id="13161" name="Google Shape;13161;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62" name="Google Shape;13162;p7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63" name="Google Shape;13163;p75"/>
            <p:cNvGrpSpPr/>
            <p:nvPr/>
          </p:nvGrpSpPr>
          <p:grpSpPr>
            <a:xfrm>
              <a:off x="6238903" y="1193063"/>
              <a:ext cx="300475" cy="901782"/>
              <a:chOff x="6238903" y="1193063"/>
              <a:chExt cx="300475" cy="901782"/>
            </a:xfrm>
          </p:grpSpPr>
          <p:grpSp>
            <p:nvGrpSpPr>
              <p:cNvPr id="13164" name="Google Shape;13164;p75"/>
              <p:cNvGrpSpPr/>
              <p:nvPr/>
            </p:nvGrpSpPr>
            <p:grpSpPr>
              <a:xfrm>
                <a:off x="6290865" y="1489315"/>
                <a:ext cx="248514" cy="605530"/>
                <a:chOff x="6290865" y="1489315"/>
                <a:chExt cx="248514" cy="605530"/>
              </a:xfrm>
            </p:grpSpPr>
            <p:sp>
              <p:nvSpPr>
                <p:cNvPr id="13165" name="Google Shape;13165;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75"/>
              <p:cNvGrpSpPr/>
              <p:nvPr/>
            </p:nvGrpSpPr>
            <p:grpSpPr>
              <a:xfrm>
                <a:off x="6238903" y="1193063"/>
                <a:ext cx="284947" cy="327512"/>
                <a:chOff x="6238903" y="1193063"/>
                <a:chExt cx="284947" cy="327512"/>
              </a:xfrm>
            </p:grpSpPr>
            <p:sp>
              <p:nvSpPr>
                <p:cNvPr id="13168" name="Google Shape;13168;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69" name="Google Shape;13169;p7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70" name="Google Shape;13170;p75"/>
            <p:cNvGrpSpPr/>
            <p:nvPr/>
          </p:nvGrpSpPr>
          <p:grpSpPr>
            <a:xfrm>
              <a:off x="5900602" y="1193063"/>
              <a:ext cx="444345" cy="1023338"/>
              <a:chOff x="5900602" y="1193063"/>
              <a:chExt cx="444345" cy="1023338"/>
            </a:xfrm>
          </p:grpSpPr>
          <p:grpSp>
            <p:nvGrpSpPr>
              <p:cNvPr id="13171" name="Google Shape;13171;p75"/>
              <p:cNvGrpSpPr/>
              <p:nvPr/>
            </p:nvGrpSpPr>
            <p:grpSpPr>
              <a:xfrm>
                <a:off x="6046501" y="1367785"/>
                <a:ext cx="298446" cy="848616"/>
                <a:chOff x="6046501" y="1367785"/>
                <a:chExt cx="298446" cy="848616"/>
              </a:xfrm>
            </p:grpSpPr>
            <p:sp>
              <p:nvSpPr>
                <p:cNvPr id="13172" name="Google Shape;13172;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75"/>
              <p:cNvGrpSpPr/>
              <p:nvPr/>
            </p:nvGrpSpPr>
            <p:grpSpPr>
              <a:xfrm>
                <a:off x="5900602" y="1193063"/>
                <a:ext cx="284947" cy="182312"/>
                <a:chOff x="5900602" y="1193063"/>
                <a:chExt cx="284947" cy="182312"/>
              </a:xfrm>
            </p:grpSpPr>
            <p:sp>
              <p:nvSpPr>
                <p:cNvPr id="13175" name="Google Shape;13175;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76" name="Google Shape;13176;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3177" name="Google Shape;13177;p75"/>
          <p:cNvGrpSpPr/>
          <p:nvPr/>
        </p:nvGrpSpPr>
        <p:grpSpPr>
          <a:xfrm>
            <a:off x="7238484" y="1193208"/>
            <a:ext cx="1219413" cy="1051365"/>
            <a:chOff x="7287122" y="1165658"/>
            <a:chExt cx="1219413" cy="1051365"/>
          </a:xfrm>
        </p:grpSpPr>
        <p:grpSp>
          <p:nvGrpSpPr>
            <p:cNvPr id="13178" name="Google Shape;13178;p75"/>
            <p:cNvGrpSpPr/>
            <p:nvPr/>
          </p:nvGrpSpPr>
          <p:grpSpPr>
            <a:xfrm>
              <a:off x="7287122" y="1969723"/>
              <a:ext cx="1219413" cy="247300"/>
              <a:chOff x="7287122" y="1969723"/>
              <a:chExt cx="1219413" cy="247300"/>
            </a:xfrm>
          </p:grpSpPr>
          <p:sp>
            <p:nvSpPr>
              <p:cNvPr id="13179" name="Google Shape;13179;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0" name="Google Shape;13180;p75"/>
              <p:cNvGrpSpPr/>
              <p:nvPr/>
            </p:nvGrpSpPr>
            <p:grpSpPr>
              <a:xfrm>
                <a:off x="7287122" y="2063892"/>
                <a:ext cx="1151753" cy="73428"/>
                <a:chOff x="7287122" y="2063892"/>
                <a:chExt cx="1151753" cy="73428"/>
              </a:xfrm>
            </p:grpSpPr>
            <p:sp>
              <p:nvSpPr>
                <p:cNvPr id="13181" name="Google Shape;13181;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2" name="Google Shape;13182;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3183" name="Google Shape;13183;p75"/>
            <p:cNvGrpSpPr/>
            <p:nvPr/>
          </p:nvGrpSpPr>
          <p:grpSpPr>
            <a:xfrm>
              <a:off x="7287122" y="1712201"/>
              <a:ext cx="1219403" cy="246767"/>
              <a:chOff x="7287122" y="1712201"/>
              <a:chExt cx="1219403" cy="246767"/>
            </a:xfrm>
          </p:grpSpPr>
          <p:sp>
            <p:nvSpPr>
              <p:cNvPr id="13184" name="Google Shape;13184;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5" name="Google Shape;13185;p75"/>
              <p:cNvGrpSpPr/>
              <p:nvPr/>
            </p:nvGrpSpPr>
            <p:grpSpPr>
              <a:xfrm>
                <a:off x="7287122" y="1842861"/>
                <a:ext cx="1005303" cy="73419"/>
                <a:chOff x="7287122" y="1842861"/>
                <a:chExt cx="1005303" cy="73419"/>
              </a:xfrm>
            </p:grpSpPr>
            <p:sp>
              <p:nvSpPr>
                <p:cNvPr id="13186" name="Google Shape;13186;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87" name="Google Shape;13187;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3188" name="Google Shape;13188;p75"/>
            <p:cNvGrpSpPr/>
            <p:nvPr/>
          </p:nvGrpSpPr>
          <p:grpSpPr>
            <a:xfrm>
              <a:off x="7287122" y="1447520"/>
              <a:ext cx="1219403" cy="286667"/>
              <a:chOff x="7287122" y="1447520"/>
              <a:chExt cx="1219403" cy="286667"/>
            </a:xfrm>
          </p:grpSpPr>
          <p:sp>
            <p:nvSpPr>
              <p:cNvPr id="13189" name="Google Shape;13189;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0" name="Google Shape;13190;p75"/>
              <p:cNvGrpSpPr/>
              <p:nvPr/>
            </p:nvGrpSpPr>
            <p:grpSpPr>
              <a:xfrm>
                <a:off x="7287122" y="1581977"/>
                <a:ext cx="852803" cy="73428"/>
                <a:chOff x="7287122" y="1581977"/>
                <a:chExt cx="852803" cy="73428"/>
              </a:xfrm>
            </p:grpSpPr>
            <p:sp>
              <p:nvSpPr>
                <p:cNvPr id="13191" name="Google Shape;13191;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2" name="Google Shape;13192;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3193" name="Google Shape;13193;p75"/>
            <p:cNvGrpSpPr/>
            <p:nvPr/>
          </p:nvGrpSpPr>
          <p:grpSpPr>
            <a:xfrm>
              <a:off x="7287122" y="1165658"/>
              <a:ext cx="1219403" cy="344253"/>
              <a:chOff x="7287122" y="1165658"/>
              <a:chExt cx="1219403" cy="344253"/>
            </a:xfrm>
          </p:grpSpPr>
          <p:sp>
            <p:nvSpPr>
              <p:cNvPr id="13194" name="Google Shape;13194;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5" name="Google Shape;13195;p75"/>
              <p:cNvGrpSpPr/>
              <p:nvPr/>
            </p:nvGrpSpPr>
            <p:grpSpPr>
              <a:xfrm>
                <a:off x="7287122" y="1341025"/>
                <a:ext cx="695703" cy="73419"/>
                <a:chOff x="7287122" y="1341025"/>
                <a:chExt cx="695703" cy="73419"/>
              </a:xfrm>
            </p:grpSpPr>
            <p:sp>
              <p:nvSpPr>
                <p:cNvPr id="13196" name="Google Shape;13196;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97" name="Google Shape;13197;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01" name="Shape 13201"/>
        <p:cNvGrpSpPr/>
        <p:nvPr/>
      </p:nvGrpSpPr>
      <p:grpSpPr>
        <a:xfrm>
          <a:off x="0" y="0"/>
          <a:ext cx="0" cy="0"/>
          <a:chOff x="0" y="0"/>
          <a:chExt cx="0" cy="0"/>
        </a:xfrm>
      </p:grpSpPr>
      <p:sp>
        <p:nvSpPr>
          <p:cNvPr id="13202" name="Google Shape;13202;p7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203" name="Google Shape;13203;p76"/>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204" name="Google Shape;13204;p76"/>
          <p:cNvGrpSpPr/>
          <p:nvPr/>
        </p:nvGrpSpPr>
        <p:grpSpPr>
          <a:xfrm>
            <a:off x="845855" y="2307733"/>
            <a:ext cx="340168" cy="298978"/>
            <a:chOff x="892750" y="267400"/>
            <a:chExt cx="483125" cy="424625"/>
          </a:xfrm>
        </p:grpSpPr>
        <p:sp>
          <p:nvSpPr>
            <p:cNvPr id="13205" name="Google Shape;13205;p7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6" name="Google Shape;13206;p7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7" name="Google Shape;13207;p7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08" name="Google Shape;13208;p76"/>
          <p:cNvGrpSpPr/>
          <p:nvPr/>
        </p:nvGrpSpPr>
        <p:grpSpPr>
          <a:xfrm>
            <a:off x="1284289" y="2287121"/>
            <a:ext cx="298996" cy="340204"/>
            <a:chOff x="1516475" y="238075"/>
            <a:chExt cx="424650" cy="483175"/>
          </a:xfrm>
        </p:grpSpPr>
        <p:sp>
          <p:nvSpPr>
            <p:cNvPr id="13209" name="Google Shape;13209;p7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0" name="Google Shape;13210;p7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1" name="Google Shape;13211;p76"/>
          <p:cNvGrpSpPr/>
          <p:nvPr/>
        </p:nvGrpSpPr>
        <p:grpSpPr>
          <a:xfrm>
            <a:off x="1677380" y="2367520"/>
            <a:ext cx="341488" cy="179405"/>
            <a:chOff x="2080675" y="352325"/>
            <a:chExt cx="485000" cy="254800"/>
          </a:xfrm>
        </p:grpSpPr>
        <p:sp>
          <p:nvSpPr>
            <p:cNvPr id="13212" name="Google Shape;13212;p7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3" name="Google Shape;13213;p7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4" name="Google Shape;13214;p76"/>
          <p:cNvGrpSpPr/>
          <p:nvPr/>
        </p:nvGrpSpPr>
        <p:grpSpPr>
          <a:xfrm>
            <a:off x="2126559" y="2287138"/>
            <a:ext cx="298996" cy="340168"/>
            <a:chOff x="2705375" y="238125"/>
            <a:chExt cx="424650" cy="483125"/>
          </a:xfrm>
        </p:grpSpPr>
        <p:sp>
          <p:nvSpPr>
            <p:cNvPr id="13215" name="Google Shape;13215;p7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6" name="Google Shape;13216;p7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7" name="Google Shape;13217;p7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18" name="Google Shape;13218;p7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19" name="Google Shape;13219;p76"/>
          <p:cNvGrpSpPr/>
          <p:nvPr/>
        </p:nvGrpSpPr>
        <p:grpSpPr>
          <a:xfrm>
            <a:off x="2542700" y="2287455"/>
            <a:ext cx="301161" cy="339535"/>
            <a:chOff x="3299850" y="238575"/>
            <a:chExt cx="427725" cy="482225"/>
          </a:xfrm>
        </p:grpSpPr>
        <p:sp>
          <p:nvSpPr>
            <p:cNvPr id="13220" name="Google Shape;13220;p7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1" name="Google Shape;13221;p7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2" name="Google Shape;13222;p7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3" name="Google Shape;13223;p7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4" name="Google Shape;13224;p7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25" name="Google Shape;13225;p76"/>
          <p:cNvGrpSpPr/>
          <p:nvPr/>
        </p:nvGrpSpPr>
        <p:grpSpPr>
          <a:xfrm>
            <a:off x="2929622" y="2287138"/>
            <a:ext cx="352455" cy="340168"/>
            <a:chOff x="3857225" y="238125"/>
            <a:chExt cx="500575" cy="483125"/>
          </a:xfrm>
        </p:grpSpPr>
        <p:sp>
          <p:nvSpPr>
            <p:cNvPr id="13226" name="Google Shape;13226;p7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7" name="Google Shape;13227;p7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8" name="Google Shape;13228;p7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29" name="Google Shape;13229;p7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0" name="Google Shape;13230;p7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1" name="Google Shape;13231;p7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2" name="Google Shape;13232;p7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33" name="Google Shape;13233;p76"/>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34" name="Google Shape;13234;p76"/>
          <p:cNvGrpSpPr/>
          <p:nvPr/>
        </p:nvGrpSpPr>
        <p:grpSpPr>
          <a:xfrm>
            <a:off x="3776398" y="2287165"/>
            <a:ext cx="340186" cy="340116"/>
            <a:chOff x="5053900" y="238200"/>
            <a:chExt cx="483150" cy="483050"/>
          </a:xfrm>
        </p:grpSpPr>
        <p:sp>
          <p:nvSpPr>
            <p:cNvPr id="13235" name="Google Shape;13235;p7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6" name="Google Shape;13236;p7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7" name="Google Shape;13237;p7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38" name="Google Shape;13238;p7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39" name="Google Shape;13239;p76"/>
          <p:cNvGrpSpPr/>
          <p:nvPr/>
        </p:nvGrpSpPr>
        <p:grpSpPr>
          <a:xfrm>
            <a:off x="4190348" y="2287138"/>
            <a:ext cx="340168" cy="340168"/>
            <a:chOff x="5648375" y="238125"/>
            <a:chExt cx="483125" cy="483125"/>
          </a:xfrm>
        </p:grpSpPr>
        <p:sp>
          <p:nvSpPr>
            <p:cNvPr id="13240" name="Google Shape;13240;p7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1" name="Google Shape;13241;p7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2" name="Google Shape;13242;p7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3" name="Google Shape;13243;p7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4" name="Google Shape;13244;p7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5" name="Google Shape;13245;p7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6" name="Google Shape;13246;p7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7" name="Google Shape;13247;p7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8" name="Google Shape;13248;p7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9" name="Google Shape;13249;p7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50" name="Google Shape;13250;p76"/>
          <p:cNvGrpSpPr/>
          <p:nvPr/>
        </p:nvGrpSpPr>
        <p:grpSpPr>
          <a:xfrm>
            <a:off x="4607035" y="2287138"/>
            <a:ext cx="340168" cy="340168"/>
            <a:chOff x="6242825" y="238125"/>
            <a:chExt cx="483125" cy="483125"/>
          </a:xfrm>
        </p:grpSpPr>
        <p:sp>
          <p:nvSpPr>
            <p:cNvPr id="13251" name="Google Shape;13251;p7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2" name="Google Shape;13252;p7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3" name="Google Shape;13253;p7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54" name="Google Shape;13254;p76"/>
          <p:cNvGrpSpPr/>
          <p:nvPr/>
        </p:nvGrpSpPr>
        <p:grpSpPr>
          <a:xfrm>
            <a:off x="844156" y="2727362"/>
            <a:ext cx="343566" cy="298943"/>
            <a:chOff x="889275" y="861850"/>
            <a:chExt cx="487950" cy="424575"/>
          </a:xfrm>
        </p:grpSpPr>
        <p:sp>
          <p:nvSpPr>
            <p:cNvPr id="13255" name="Google Shape;13255;p7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6" name="Google Shape;13256;p7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7" name="Google Shape;13257;p7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8" name="Google Shape;13258;p7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59" name="Google Shape;13259;p76"/>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0" name="Google Shape;13260;p76"/>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61" name="Google Shape;13261;p76"/>
          <p:cNvGrpSpPr/>
          <p:nvPr/>
        </p:nvGrpSpPr>
        <p:grpSpPr>
          <a:xfrm>
            <a:off x="2105973" y="2706749"/>
            <a:ext cx="340168" cy="340168"/>
            <a:chOff x="2676100" y="832575"/>
            <a:chExt cx="483125" cy="483125"/>
          </a:xfrm>
        </p:grpSpPr>
        <p:sp>
          <p:nvSpPr>
            <p:cNvPr id="13262" name="Google Shape;13262;p7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3" name="Google Shape;13263;p7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4" name="Google Shape;13264;p7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5" name="Google Shape;13265;p76"/>
          <p:cNvGrpSpPr/>
          <p:nvPr/>
        </p:nvGrpSpPr>
        <p:grpSpPr>
          <a:xfrm>
            <a:off x="2517477" y="2706749"/>
            <a:ext cx="351610" cy="340168"/>
            <a:chOff x="3270550" y="832575"/>
            <a:chExt cx="499375" cy="483125"/>
          </a:xfrm>
        </p:grpSpPr>
        <p:sp>
          <p:nvSpPr>
            <p:cNvPr id="13266" name="Google Shape;13266;p7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7" name="Google Shape;13267;p7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68" name="Google Shape;13268;p7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69" name="Google Shape;13269;p76"/>
          <p:cNvGrpSpPr/>
          <p:nvPr/>
        </p:nvGrpSpPr>
        <p:grpSpPr>
          <a:xfrm>
            <a:off x="2935756" y="2717381"/>
            <a:ext cx="340186" cy="318904"/>
            <a:chOff x="3865000" y="847675"/>
            <a:chExt cx="483150" cy="452925"/>
          </a:xfrm>
        </p:grpSpPr>
        <p:sp>
          <p:nvSpPr>
            <p:cNvPr id="13270" name="Google Shape;13270;p7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1" name="Google Shape;13271;p7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2" name="Google Shape;13272;p7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3" name="Google Shape;13273;p7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4" name="Google Shape;13274;p76"/>
          <p:cNvGrpSpPr/>
          <p:nvPr/>
        </p:nvGrpSpPr>
        <p:grpSpPr>
          <a:xfrm>
            <a:off x="3351439" y="2727300"/>
            <a:ext cx="344798" cy="299066"/>
            <a:chOff x="4452900" y="861750"/>
            <a:chExt cx="489700" cy="424750"/>
          </a:xfrm>
        </p:grpSpPr>
        <p:sp>
          <p:nvSpPr>
            <p:cNvPr id="13275" name="Google Shape;13275;p7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6" name="Google Shape;13276;p7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77" name="Google Shape;13277;p7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78" name="Google Shape;13278;p76"/>
          <p:cNvGrpSpPr/>
          <p:nvPr/>
        </p:nvGrpSpPr>
        <p:grpSpPr>
          <a:xfrm>
            <a:off x="3768671" y="2706758"/>
            <a:ext cx="355641" cy="340151"/>
            <a:chOff x="5049750" y="832600"/>
            <a:chExt cx="505100" cy="483100"/>
          </a:xfrm>
        </p:grpSpPr>
        <p:sp>
          <p:nvSpPr>
            <p:cNvPr id="13279" name="Google Shape;13279;p7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0" name="Google Shape;13280;p7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81" name="Google Shape;13281;p76"/>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82" name="Google Shape;13282;p76"/>
          <p:cNvGrpSpPr/>
          <p:nvPr/>
        </p:nvGrpSpPr>
        <p:grpSpPr>
          <a:xfrm>
            <a:off x="4627621" y="2706749"/>
            <a:ext cx="298996" cy="340168"/>
            <a:chOff x="6272100" y="832575"/>
            <a:chExt cx="424650" cy="483125"/>
          </a:xfrm>
        </p:grpSpPr>
        <p:sp>
          <p:nvSpPr>
            <p:cNvPr id="13283" name="Google Shape;13283;p7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4" name="Google Shape;13284;p7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85" name="Google Shape;13285;p76"/>
          <p:cNvGrpSpPr/>
          <p:nvPr/>
        </p:nvGrpSpPr>
        <p:grpSpPr>
          <a:xfrm>
            <a:off x="845828" y="3125798"/>
            <a:ext cx="340221" cy="340186"/>
            <a:chOff x="893650" y="1428000"/>
            <a:chExt cx="483200" cy="483150"/>
          </a:xfrm>
        </p:grpSpPr>
        <p:sp>
          <p:nvSpPr>
            <p:cNvPr id="13286" name="Google Shape;13286;p7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7" name="Google Shape;13287;p7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8" name="Google Shape;13288;p7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89" name="Google Shape;13289;p7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290" name="Google Shape;13290;p76"/>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1" name="Google Shape;13291;p76"/>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292" name="Google Shape;13292;p76"/>
          <p:cNvGrpSpPr/>
          <p:nvPr/>
        </p:nvGrpSpPr>
        <p:grpSpPr>
          <a:xfrm>
            <a:off x="2099646" y="3146463"/>
            <a:ext cx="352825" cy="298855"/>
            <a:chOff x="2676100" y="1456375"/>
            <a:chExt cx="501100" cy="424450"/>
          </a:xfrm>
        </p:grpSpPr>
        <p:sp>
          <p:nvSpPr>
            <p:cNvPr id="13293" name="Google Shape;13293;p7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4" name="Google Shape;13294;p7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5" name="Google Shape;13295;p7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296" name="Google Shape;13296;p76"/>
          <p:cNvGrpSpPr/>
          <p:nvPr/>
        </p:nvGrpSpPr>
        <p:grpSpPr>
          <a:xfrm>
            <a:off x="2523170" y="3125806"/>
            <a:ext cx="340221" cy="340168"/>
            <a:chOff x="3270475" y="1427025"/>
            <a:chExt cx="483200" cy="483125"/>
          </a:xfrm>
        </p:grpSpPr>
        <p:sp>
          <p:nvSpPr>
            <p:cNvPr id="13297" name="Google Shape;13297;p7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8" name="Google Shape;13298;p7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99" name="Google Shape;13299;p7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00" name="Google Shape;13300;p76"/>
          <p:cNvGrpSpPr/>
          <p:nvPr/>
        </p:nvGrpSpPr>
        <p:grpSpPr>
          <a:xfrm>
            <a:off x="2934083" y="3125780"/>
            <a:ext cx="343530" cy="340221"/>
            <a:chOff x="3860250" y="1427025"/>
            <a:chExt cx="487900" cy="483200"/>
          </a:xfrm>
        </p:grpSpPr>
        <p:sp>
          <p:nvSpPr>
            <p:cNvPr id="13301" name="Google Shape;13301;p7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2" name="Google Shape;13302;p7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3" name="Google Shape;13303;p7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04" name="Google Shape;13304;p76"/>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5" name="Google Shape;13305;p76"/>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06" name="Google Shape;13306;p76"/>
          <p:cNvGrpSpPr/>
          <p:nvPr/>
        </p:nvGrpSpPr>
        <p:grpSpPr>
          <a:xfrm>
            <a:off x="4190322" y="3125806"/>
            <a:ext cx="340221" cy="340168"/>
            <a:chOff x="5648375" y="1427025"/>
            <a:chExt cx="483200" cy="483125"/>
          </a:xfrm>
        </p:grpSpPr>
        <p:sp>
          <p:nvSpPr>
            <p:cNvPr id="13307" name="Google Shape;13307;p7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8" name="Google Shape;13308;p7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09" name="Google Shape;13309;p76"/>
          <p:cNvGrpSpPr/>
          <p:nvPr/>
        </p:nvGrpSpPr>
        <p:grpSpPr>
          <a:xfrm>
            <a:off x="4604808" y="3125789"/>
            <a:ext cx="344622" cy="340204"/>
            <a:chOff x="6238300" y="1426975"/>
            <a:chExt cx="489450" cy="483175"/>
          </a:xfrm>
        </p:grpSpPr>
        <p:sp>
          <p:nvSpPr>
            <p:cNvPr id="13310" name="Google Shape;13310;p7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1" name="Google Shape;13311;p7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2" name="Google Shape;13312;p7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13" name="Google Shape;13313;p76"/>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14" name="Google Shape;13314;p76"/>
          <p:cNvGrpSpPr/>
          <p:nvPr/>
        </p:nvGrpSpPr>
        <p:grpSpPr>
          <a:xfrm>
            <a:off x="1263703" y="3544794"/>
            <a:ext cx="340168" cy="340186"/>
            <a:chOff x="1487200" y="2021475"/>
            <a:chExt cx="483125" cy="483150"/>
          </a:xfrm>
        </p:grpSpPr>
        <p:sp>
          <p:nvSpPr>
            <p:cNvPr id="13315" name="Google Shape;13315;p7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6" name="Google Shape;13316;p7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7" name="Google Shape;13317;p7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18" name="Google Shape;13318;p7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19" name="Google Shape;13319;p76"/>
          <p:cNvGrpSpPr/>
          <p:nvPr/>
        </p:nvGrpSpPr>
        <p:grpSpPr>
          <a:xfrm>
            <a:off x="1678040" y="3565398"/>
            <a:ext cx="340168" cy="298978"/>
            <a:chOff x="2081650" y="2050750"/>
            <a:chExt cx="483125" cy="424625"/>
          </a:xfrm>
        </p:grpSpPr>
        <p:sp>
          <p:nvSpPr>
            <p:cNvPr id="13320" name="Google Shape;13320;p7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1" name="Google Shape;13321;p7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2" name="Google Shape;13322;p7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3" name="Google Shape;13323;p7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4" name="Google Shape;13324;p7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5" name="Google Shape;13325;p7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6" name="Google Shape;13326;p76"/>
          <p:cNvGrpSpPr/>
          <p:nvPr/>
        </p:nvGrpSpPr>
        <p:grpSpPr>
          <a:xfrm>
            <a:off x="2105973" y="3588721"/>
            <a:ext cx="340168" cy="252332"/>
            <a:chOff x="2676100" y="2083800"/>
            <a:chExt cx="483125" cy="358375"/>
          </a:xfrm>
        </p:grpSpPr>
        <p:sp>
          <p:nvSpPr>
            <p:cNvPr id="13327" name="Google Shape;13327;p7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28" name="Google Shape;13328;p7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29" name="Google Shape;13329;p76"/>
          <p:cNvGrpSpPr/>
          <p:nvPr/>
        </p:nvGrpSpPr>
        <p:grpSpPr>
          <a:xfrm>
            <a:off x="2531487" y="3554766"/>
            <a:ext cx="323587" cy="320242"/>
            <a:chOff x="3282325" y="2035675"/>
            <a:chExt cx="459575" cy="454825"/>
          </a:xfrm>
        </p:grpSpPr>
        <p:sp>
          <p:nvSpPr>
            <p:cNvPr id="13330" name="Google Shape;13330;p7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1" name="Google Shape;13331;p7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2" name="Google Shape;13332;p7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3" name="Google Shape;13333;p7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34" name="Google Shape;13334;p76"/>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5" name="Google Shape;13335;p76"/>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36" name="Google Shape;13336;p76"/>
          <p:cNvGrpSpPr/>
          <p:nvPr/>
        </p:nvGrpSpPr>
        <p:grpSpPr>
          <a:xfrm>
            <a:off x="3776187" y="3544803"/>
            <a:ext cx="340608" cy="340168"/>
            <a:chOff x="5053900" y="2021500"/>
            <a:chExt cx="483750" cy="483125"/>
          </a:xfrm>
        </p:grpSpPr>
        <p:sp>
          <p:nvSpPr>
            <p:cNvPr id="13337" name="Google Shape;13337;p7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8" name="Google Shape;13338;p7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39" name="Google Shape;13339;p7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0" name="Google Shape;13340;p7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1" name="Google Shape;13341;p7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2" name="Google Shape;13342;p7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3" name="Google Shape;13343;p7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4" name="Google Shape;13344;p7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45" name="Google Shape;13345;p76"/>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46" name="Google Shape;13346;p76"/>
          <p:cNvGrpSpPr/>
          <p:nvPr/>
        </p:nvGrpSpPr>
        <p:grpSpPr>
          <a:xfrm>
            <a:off x="4601286" y="3547971"/>
            <a:ext cx="351663" cy="333831"/>
            <a:chOff x="6222125" y="2025975"/>
            <a:chExt cx="499450" cy="474125"/>
          </a:xfrm>
        </p:grpSpPr>
        <p:sp>
          <p:nvSpPr>
            <p:cNvPr id="13347" name="Google Shape;13347;p7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8" name="Google Shape;13348;p7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9" name="Google Shape;13349;p7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0" name="Google Shape;13350;p76"/>
          <p:cNvGrpSpPr/>
          <p:nvPr/>
        </p:nvGrpSpPr>
        <p:grpSpPr>
          <a:xfrm>
            <a:off x="5058848" y="2364541"/>
            <a:ext cx="335504" cy="185953"/>
            <a:chOff x="896050" y="2725450"/>
            <a:chExt cx="476500" cy="264100"/>
          </a:xfrm>
        </p:grpSpPr>
        <p:sp>
          <p:nvSpPr>
            <p:cNvPr id="13351" name="Google Shape;13351;p7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2" name="Google Shape;13352;p7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3" name="Google Shape;13353;p7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4" name="Google Shape;13354;p76"/>
          <p:cNvGrpSpPr/>
          <p:nvPr/>
        </p:nvGrpSpPr>
        <p:grpSpPr>
          <a:xfrm>
            <a:off x="5489588" y="2287425"/>
            <a:ext cx="340168" cy="340186"/>
            <a:chOff x="1487200" y="2615925"/>
            <a:chExt cx="483125" cy="483150"/>
          </a:xfrm>
        </p:grpSpPr>
        <p:sp>
          <p:nvSpPr>
            <p:cNvPr id="13355" name="Google Shape;13355;p7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6" name="Google Shape;13356;p7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57" name="Google Shape;13357;p7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58" name="Google Shape;13358;p76"/>
          <p:cNvGrpSpPr/>
          <p:nvPr/>
        </p:nvGrpSpPr>
        <p:grpSpPr>
          <a:xfrm>
            <a:off x="5889537" y="2287425"/>
            <a:ext cx="353564" cy="340186"/>
            <a:chOff x="2077575" y="2615925"/>
            <a:chExt cx="502150" cy="483150"/>
          </a:xfrm>
        </p:grpSpPr>
        <p:sp>
          <p:nvSpPr>
            <p:cNvPr id="13359" name="Google Shape;13359;p7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0" name="Google Shape;13360;p7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1" name="Google Shape;13361;p7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2" name="Google Shape;13362;p7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63" name="Google Shape;13363;p76"/>
          <p:cNvGrpSpPr/>
          <p:nvPr/>
        </p:nvGrpSpPr>
        <p:grpSpPr>
          <a:xfrm>
            <a:off x="6313326" y="2303452"/>
            <a:ext cx="334536" cy="308132"/>
            <a:chOff x="2680100" y="2638725"/>
            <a:chExt cx="475125" cy="437625"/>
          </a:xfrm>
        </p:grpSpPr>
        <p:sp>
          <p:nvSpPr>
            <p:cNvPr id="13364" name="Google Shape;13364;p7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5" name="Google Shape;13365;p7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6" name="Google Shape;13366;p7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67" name="Google Shape;13367;p7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68" name="Google Shape;13368;p76"/>
          <p:cNvGrpSpPr/>
          <p:nvPr/>
        </p:nvGrpSpPr>
        <p:grpSpPr>
          <a:xfrm>
            <a:off x="6778965" y="2287425"/>
            <a:ext cx="239183" cy="340186"/>
            <a:chOff x="3342275" y="2615925"/>
            <a:chExt cx="339700" cy="483150"/>
          </a:xfrm>
        </p:grpSpPr>
        <p:sp>
          <p:nvSpPr>
            <p:cNvPr id="13369" name="Google Shape;13369;p7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0" name="Google Shape;13370;p7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71" name="Google Shape;13371;p76"/>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2" name="Google Shape;13372;p76"/>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3" name="Google Shape;13373;p76"/>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74" name="Google Shape;13374;p76"/>
          <p:cNvGrpSpPr/>
          <p:nvPr/>
        </p:nvGrpSpPr>
        <p:grpSpPr>
          <a:xfrm>
            <a:off x="6415846" y="3956426"/>
            <a:ext cx="339482" cy="339271"/>
            <a:chOff x="5648900" y="2616600"/>
            <a:chExt cx="482150" cy="481850"/>
          </a:xfrm>
        </p:grpSpPr>
        <p:sp>
          <p:nvSpPr>
            <p:cNvPr id="13375" name="Google Shape;13375;p7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6" name="Google Shape;13376;p7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77" name="Google Shape;13377;p76"/>
          <p:cNvGrpSpPr/>
          <p:nvPr/>
        </p:nvGrpSpPr>
        <p:grpSpPr>
          <a:xfrm>
            <a:off x="4735130" y="3963142"/>
            <a:ext cx="325626" cy="325694"/>
            <a:chOff x="6242825" y="2615925"/>
            <a:chExt cx="483125" cy="483225"/>
          </a:xfrm>
        </p:grpSpPr>
        <p:sp>
          <p:nvSpPr>
            <p:cNvPr id="13378" name="Google Shape;13378;p7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79" name="Google Shape;13379;p7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0" name="Google Shape;13380;p7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1" name="Google Shape;13381;p7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2" name="Google Shape;13382;p7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83" name="Google Shape;13383;p76"/>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84" name="Google Shape;13384;p76"/>
          <p:cNvGrpSpPr/>
          <p:nvPr/>
        </p:nvGrpSpPr>
        <p:grpSpPr>
          <a:xfrm>
            <a:off x="5488629" y="2707036"/>
            <a:ext cx="342087" cy="340186"/>
            <a:chOff x="1487200" y="3210375"/>
            <a:chExt cx="485850" cy="483150"/>
          </a:xfrm>
        </p:grpSpPr>
        <p:sp>
          <p:nvSpPr>
            <p:cNvPr id="13385" name="Google Shape;13385;p7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6" name="Google Shape;13386;p7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7" name="Google Shape;13387;p7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88" name="Google Shape;13388;p76"/>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89" name="Google Shape;13389;p76"/>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390" name="Google Shape;13390;p76"/>
          <p:cNvGrpSpPr/>
          <p:nvPr/>
        </p:nvGrpSpPr>
        <p:grpSpPr>
          <a:xfrm>
            <a:off x="6727988" y="2707027"/>
            <a:ext cx="341136" cy="340204"/>
            <a:chOff x="3269875" y="3210400"/>
            <a:chExt cx="484500" cy="483175"/>
          </a:xfrm>
        </p:grpSpPr>
        <p:sp>
          <p:nvSpPr>
            <p:cNvPr id="13391" name="Google Shape;13391;p7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2" name="Google Shape;13392;p7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93" name="Google Shape;13393;p76"/>
          <p:cNvGrpSpPr/>
          <p:nvPr/>
        </p:nvGrpSpPr>
        <p:grpSpPr>
          <a:xfrm>
            <a:off x="7227082" y="2706666"/>
            <a:ext cx="170216" cy="340925"/>
            <a:chOff x="3985700" y="3210375"/>
            <a:chExt cx="241750" cy="484200"/>
          </a:xfrm>
        </p:grpSpPr>
        <p:sp>
          <p:nvSpPr>
            <p:cNvPr id="13394" name="Google Shape;13394;p7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5" name="Google Shape;13395;p7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396" name="Google Shape;13396;p76"/>
          <p:cNvGrpSpPr/>
          <p:nvPr/>
        </p:nvGrpSpPr>
        <p:grpSpPr>
          <a:xfrm>
            <a:off x="7566351" y="2707678"/>
            <a:ext cx="339007" cy="338901"/>
            <a:chOff x="4460225" y="3211300"/>
            <a:chExt cx="481475" cy="481325"/>
          </a:xfrm>
        </p:grpSpPr>
        <p:sp>
          <p:nvSpPr>
            <p:cNvPr id="13397" name="Google Shape;13397;p7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98" name="Google Shape;13398;p7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399" name="Google Shape;13399;p76"/>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00" name="Google Shape;13400;p76"/>
          <p:cNvGrpSpPr/>
          <p:nvPr/>
        </p:nvGrpSpPr>
        <p:grpSpPr>
          <a:xfrm>
            <a:off x="6859688" y="3985756"/>
            <a:ext cx="342034" cy="280654"/>
            <a:chOff x="5647000" y="3252650"/>
            <a:chExt cx="485775" cy="398600"/>
          </a:xfrm>
        </p:grpSpPr>
        <p:sp>
          <p:nvSpPr>
            <p:cNvPr id="13401" name="Google Shape;13401;p7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2" name="Google Shape;13402;p7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3" name="Google Shape;13403;p7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4" name="Google Shape;13404;p7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5" name="Google Shape;13405;p7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06" name="Google Shape;13406;p76"/>
          <p:cNvGrpSpPr/>
          <p:nvPr/>
        </p:nvGrpSpPr>
        <p:grpSpPr>
          <a:xfrm>
            <a:off x="5165128" y="3991768"/>
            <a:ext cx="326536" cy="268454"/>
            <a:chOff x="6242450" y="3252800"/>
            <a:chExt cx="484475" cy="398300"/>
          </a:xfrm>
        </p:grpSpPr>
        <p:sp>
          <p:nvSpPr>
            <p:cNvPr id="13407" name="Google Shape;13407;p7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8" name="Google Shape;13408;p7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09" name="Google Shape;13409;p7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10" name="Google Shape;13410;p76"/>
          <p:cNvGrpSpPr/>
          <p:nvPr/>
        </p:nvGrpSpPr>
        <p:grpSpPr>
          <a:xfrm>
            <a:off x="5077111" y="3126102"/>
            <a:ext cx="298978" cy="340168"/>
            <a:chOff x="922025" y="3804850"/>
            <a:chExt cx="424625" cy="483125"/>
          </a:xfrm>
        </p:grpSpPr>
        <p:sp>
          <p:nvSpPr>
            <p:cNvPr id="13411" name="Google Shape;13411;p7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2" name="Google Shape;13412;p7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13" name="Google Shape;13413;p76"/>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14" name="Google Shape;13414;p76"/>
          <p:cNvGrpSpPr/>
          <p:nvPr/>
        </p:nvGrpSpPr>
        <p:grpSpPr>
          <a:xfrm>
            <a:off x="5909841" y="3126102"/>
            <a:ext cx="312955" cy="340168"/>
            <a:chOff x="2100300" y="3804850"/>
            <a:chExt cx="444475" cy="483125"/>
          </a:xfrm>
        </p:grpSpPr>
        <p:sp>
          <p:nvSpPr>
            <p:cNvPr id="13415" name="Google Shape;13415;p7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6" name="Google Shape;13416;p7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17" name="Google Shape;13417;p76"/>
          <p:cNvGrpSpPr/>
          <p:nvPr/>
        </p:nvGrpSpPr>
        <p:grpSpPr>
          <a:xfrm>
            <a:off x="6333463" y="3126102"/>
            <a:ext cx="294261" cy="340168"/>
            <a:chOff x="2708700" y="3804850"/>
            <a:chExt cx="417925" cy="483125"/>
          </a:xfrm>
        </p:grpSpPr>
        <p:sp>
          <p:nvSpPr>
            <p:cNvPr id="13418" name="Google Shape;13418;p7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19" name="Google Shape;13419;p7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0" name="Google Shape;13420;p7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1" name="Google Shape;13421;p7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22" name="Google Shape;13422;p76"/>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3" name="Google Shape;13423;p76"/>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24" name="Google Shape;13424;p76"/>
          <p:cNvGrpSpPr/>
          <p:nvPr/>
        </p:nvGrpSpPr>
        <p:grpSpPr>
          <a:xfrm>
            <a:off x="7570338" y="3127378"/>
            <a:ext cx="331033" cy="337616"/>
            <a:chOff x="4467450" y="3808475"/>
            <a:chExt cx="470150" cy="479500"/>
          </a:xfrm>
        </p:grpSpPr>
        <p:sp>
          <p:nvSpPr>
            <p:cNvPr id="13425" name="Google Shape;13425;p7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6" name="Google Shape;13426;p7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7" name="Google Shape;13427;p7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28" name="Google Shape;13428;p7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29" name="Google Shape;13429;p76"/>
          <p:cNvGrpSpPr/>
          <p:nvPr/>
        </p:nvGrpSpPr>
        <p:grpSpPr>
          <a:xfrm>
            <a:off x="7990685" y="3126102"/>
            <a:ext cx="340186" cy="340168"/>
            <a:chOff x="5053900" y="3804850"/>
            <a:chExt cx="483150" cy="483125"/>
          </a:xfrm>
        </p:grpSpPr>
        <p:sp>
          <p:nvSpPr>
            <p:cNvPr id="13430" name="Google Shape;13430;p7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1" name="Google Shape;13431;p7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2" name="Google Shape;13432;p7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3" name="Google Shape;13433;p7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4" name="Google Shape;13434;p76"/>
          <p:cNvGrpSpPr/>
          <p:nvPr/>
        </p:nvGrpSpPr>
        <p:grpSpPr>
          <a:xfrm>
            <a:off x="7306081" y="3956021"/>
            <a:ext cx="340168" cy="340168"/>
            <a:chOff x="5648375" y="3804850"/>
            <a:chExt cx="483125" cy="483125"/>
          </a:xfrm>
        </p:grpSpPr>
        <p:sp>
          <p:nvSpPr>
            <p:cNvPr id="13435" name="Google Shape;13435;p7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6" name="Google Shape;13436;p7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7" name="Google Shape;13437;p7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38" name="Google Shape;13438;p7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39" name="Google Shape;13439;p76"/>
          <p:cNvGrpSpPr/>
          <p:nvPr/>
        </p:nvGrpSpPr>
        <p:grpSpPr>
          <a:xfrm>
            <a:off x="5596036" y="3968278"/>
            <a:ext cx="280923" cy="315449"/>
            <a:chOff x="6276025" y="3812400"/>
            <a:chExt cx="416800" cy="468025"/>
          </a:xfrm>
        </p:grpSpPr>
        <p:sp>
          <p:nvSpPr>
            <p:cNvPr id="13440" name="Google Shape;13440;p7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1" name="Google Shape;13441;p7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2" name="Google Shape;13442;p7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3" name="Google Shape;13443;p7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4" name="Google Shape;13444;p76"/>
          <p:cNvGrpSpPr/>
          <p:nvPr/>
        </p:nvGrpSpPr>
        <p:grpSpPr>
          <a:xfrm>
            <a:off x="5055293" y="3545089"/>
            <a:ext cx="342615" cy="340186"/>
            <a:chOff x="890400" y="4399350"/>
            <a:chExt cx="486600" cy="483150"/>
          </a:xfrm>
        </p:grpSpPr>
        <p:sp>
          <p:nvSpPr>
            <p:cNvPr id="13445" name="Google Shape;13445;p7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6" name="Google Shape;13446;p7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47" name="Google Shape;13447;p7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48" name="Google Shape;13448;p76"/>
          <p:cNvGrpSpPr/>
          <p:nvPr/>
        </p:nvGrpSpPr>
        <p:grpSpPr>
          <a:xfrm>
            <a:off x="5489588" y="3560368"/>
            <a:ext cx="340168" cy="309628"/>
            <a:chOff x="1487200" y="4421025"/>
            <a:chExt cx="483125" cy="439750"/>
          </a:xfrm>
        </p:grpSpPr>
        <p:sp>
          <p:nvSpPr>
            <p:cNvPr id="13449" name="Google Shape;13449;p7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0" name="Google Shape;13450;p7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1" name="Google Shape;13451;p7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2" name="Google Shape;13452;p7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53" name="Google Shape;13453;p76"/>
          <p:cNvGrpSpPr/>
          <p:nvPr/>
        </p:nvGrpSpPr>
        <p:grpSpPr>
          <a:xfrm>
            <a:off x="5893867" y="3545107"/>
            <a:ext cx="344903" cy="340151"/>
            <a:chOff x="2079300" y="4399325"/>
            <a:chExt cx="489850" cy="483100"/>
          </a:xfrm>
        </p:grpSpPr>
        <p:sp>
          <p:nvSpPr>
            <p:cNvPr id="13454" name="Google Shape;13454;p7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5" name="Google Shape;13455;p7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56" name="Google Shape;13456;p76"/>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57" name="Google Shape;13457;p76"/>
          <p:cNvGrpSpPr/>
          <p:nvPr/>
        </p:nvGrpSpPr>
        <p:grpSpPr>
          <a:xfrm>
            <a:off x="6760439" y="3545107"/>
            <a:ext cx="276236" cy="340151"/>
            <a:chOff x="3316000" y="4399325"/>
            <a:chExt cx="392325" cy="483100"/>
          </a:xfrm>
        </p:grpSpPr>
        <p:sp>
          <p:nvSpPr>
            <p:cNvPr id="13458" name="Google Shape;13458;p7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59" name="Google Shape;13459;p7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0" name="Google Shape;13460;p76"/>
          <p:cNvGrpSpPr/>
          <p:nvPr/>
        </p:nvGrpSpPr>
        <p:grpSpPr>
          <a:xfrm>
            <a:off x="7185179" y="3545089"/>
            <a:ext cx="254022" cy="340186"/>
            <a:chOff x="3926225" y="4399275"/>
            <a:chExt cx="360775" cy="483150"/>
          </a:xfrm>
        </p:grpSpPr>
        <p:sp>
          <p:nvSpPr>
            <p:cNvPr id="13461" name="Google Shape;13461;p7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2" name="Google Shape;13462;p7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63" name="Google Shape;13463;p76"/>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64" name="Google Shape;13464;p76"/>
          <p:cNvGrpSpPr/>
          <p:nvPr/>
        </p:nvGrpSpPr>
        <p:grpSpPr>
          <a:xfrm>
            <a:off x="7990738" y="3545151"/>
            <a:ext cx="340080" cy="340063"/>
            <a:chOff x="5053975" y="4399375"/>
            <a:chExt cx="483000" cy="482975"/>
          </a:xfrm>
        </p:grpSpPr>
        <p:sp>
          <p:nvSpPr>
            <p:cNvPr id="13465" name="Google Shape;13465;p7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6" name="Google Shape;13466;p7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67" name="Google Shape;13467;p7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68" name="Google Shape;13468;p76"/>
          <p:cNvGrpSpPr/>
          <p:nvPr/>
        </p:nvGrpSpPr>
        <p:grpSpPr>
          <a:xfrm>
            <a:off x="7750609" y="3956042"/>
            <a:ext cx="340168" cy="340168"/>
            <a:chOff x="5648375" y="4399300"/>
            <a:chExt cx="483125" cy="483125"/>
          </a:xfrm>
        </p:grpSpPr>
        <p:sp>
          <p:nvSpPr>
            <p:cNvPr id="13469" name="Google Shape;13469;p7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0" name="Google Shape;13470;p7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1" name="Google Shape;13471;p76"/>
          <p:cNvGrpSpPr/>
          <p:nvPr/>
        </p:nvGrpSpPr>
        <p:grpSpPr>
          <a:xfrm>
            <a:off x="5981331" y="3974637"/>
            <a:ext cx="330007" cy="302744"/>
            <a:chOff x="6239575" y="4416275"/>
            <a:chExt cx="489625" cy="449175"/>
          </a:xfrm>
        </p:grpSpPr>
        <p:sp>
          <p:nvSpPr>
            <p:cNvPr id="13472" name="Google Shape;13472;p7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3" name="Google Shape;13473;p7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4" name="Google Shape;13474;p7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5" name="Google Shape;13475;p76"/>
          <p:cNvGrpSpPr/>
          <p:nvPr/>
        </p:nvGrpSpPr>
        <p:grpSpPr>
          <a:xfrm>
            <a:off x="3084610" y="3971815"/>
            <a:ext cx="308234" cy="308234"/>
            <a:chOff x="892750" y="4993750"/>
            <a:chExt cx="483125" cy="483125"/>
          </a:xfrm>
        </p:grpSpPr>
        <p:sp>
          <p:nvSpPr>
            <p:cNvPr id="13476" name="Google Shape;13476;p7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7" name="Google Shape;13477;p7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8" name="Google Shape;13478;p7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79" name="Google Shape;13479;p76"/>
          <p:cNvGrpSpPr/>
          <p:nvPr/>
        </p:nvGrpSpPr>
        <p:grpSpPr>
          <a:xfrm>
            <a:off x="3497219" y="3971815"/>
            <a:ext cx="308234" cy="308234"/>
            <a:chOff x="1487200" y="4993750"/>
            <a:chExt cx="483125" cy="483125"/>
          </a:xfrm>
        </p:grpSpPr>
        <p:sp>
          <p:nvSpPr>
            <p:cNvPr id="13480" name="Google Shape;13480;p7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1" name="Google Shape;13481;p7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2" name="Google Shape;13482;p76"/>
          <p:cNvGrpSpPr/>
          <p:nvPr/>
        </p:nvGrpSpPr>
        <p:grpSpPr>
          <a:xfrm>
            <a:off x="3909829" y="3971815"/>
            <a:ext cx="308234" cy="308234"/>
            <a:chOff x="2081650" y="4993750"/>
            <a:chExt cx="483125" cy="483125"/>
          </a:xfrm>
        </p:grpSpPr>
        <p:sp>
          <p:nvSpPr>
            <p:cNvPr id="13483" name="Google Shape;13483;p7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4" name="Google Shape;13484;p7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5" name="Google Shape;13485;p76"/>
          <p:cNvGrpSpPr/>
          <p:nvPr/>
        </p:nvGrpSpPr>
        <p:grpSpPr>
          <a:xfrm>
            <a:off x="1491328" y="3979188"/>
            <a:ext cx="293982" cy="293982"/>
            <a:chOff x="2676100" y="4993750"/>
            <a:chExt cx="483125" cy="483125"/>
          </a:xfrm>
        </p:grpSpPr>
        <p:sp>
          <p:nvSpPr>
            <p:cNvPr id="13486" name="Google Shape;13486;p7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7" name="Google Shape;13487;p7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8" name="Google Shape;13488;p7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89" name="Google Shape;13489;p76"/>
          <p:cNvGrpSpPr/>
          <p:nvPr/>
        </p:nvGrpSpPr>
        <p:grpSpPr>
          <a:xfrm>
            <a:off x="4322435" y="3971815"/>
            <a:ext cx="308234" cy="308234"/>
            <a:chOff x="3270550" y="4993750"/>
            <a:chExt cx="483125" cy="483125"/>
          </a:xfrm>
        </p:grpSpPr>
        <p:sp>
          <p:nvSpPr>
            <p:cNvPr id="13490" name="Google Shape;13490;p7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1" name="Google Shape;13491;p7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2" name="Google Shape;13492;p7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3493" name="Google Shape;13493;p76"/>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3494" name="Google Shape;13494;p76"/>
          <p:cNvGrpSpPr/>
          <p:nvPr/>
        </p:nvGrpSpPr>
        <p:grpSpPr>
          <a:xfrm>
            <a:off x="2288093" y="3979142"/>
            <a:ext cx="293997" cy="294073"/>
            <a:chOff x="4459450" y="4993700"/>
            <a:chExt cx="483150" cy="483275"/>
          </a:xfrm>
        </p:grpSpPr>
        <p:sp>
          <p:nvSpPr>
            <p:cNvPr id="13495" name="Google Shape;13495;p7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6" name="Google Shape;13496;p7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497" name="Google Shape;13497;p76"/>
          <p:cNvGrpSpPr/>
          <p:nvPr/>
        </p:nvGrpSpPr>
        <p:grpSpPr>
          <a:xfrm>
            <a:off x="2686471" y="3979142"/>
            <a:ext cx="293997" cy="294073"/>
            <a:chOff x="5053900" y="4993700"/>
            <a:chExt cx="483150" cy="483275"/>
          </a:xfrm>
        </p:grpSpPr>
        <p:sp>
          <p:nvSpPr>
            <p:cNvPr id="13498" name="Google Shape;13498;p7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99" name="Google Shape;13499;p7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03" name="Shape 13503"/>
        <p:cNvGrpSpPr/>
        <p:nvPr/>
      </p:nvGrpSpPr>
      <p:grpSpPr>
        <a:xfrm>
          <a:off x="0" y="0"/>
          <a:ext cx="0" cy="0"/>
          <a:chOff x="0" y="0"/>
          <a:chExt cx="0" cy="0"/>
        </a:xfrm>
      </p:grpSpPr>
      <p:sp>
        <p:nvSpPr>
          <p:cNvPr id="13504" name="Google Shape;13504;p77"/>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7"/>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7"/>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7" name="Google Shape;13507;p77"/>
          <p:cNvGrpSpPr/>
          <p:nvPr/>
        </p:nvGrpSpPr>
        <p:grpSpPr>
          <a:xfrm>
            <a:off x="2987728" y="1561903"/>
            <a:ext cx="371882" cy="373766"/>
            <a:chOff x="-41270450" y="1973375"/>
            <a:chExt cx="315850" cy="317450"/>
          </a:xfrm>
        </p:grpSpPr>
        <p:sp>
          <p:nvSpPr>
            <p:cNvPr id="13508" name="Google Shape;13508;p7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77"/>
          <p:cNvGrpSpPr/>
          <p:nvPr/>
        </p:nvGrpSpPr>
        <p:grpSpPr>
          <a:xfrm>
            <a:off x="3005407" y="2008859"/>
            <a:ext cx="395871" cy="372088"/>
            <a:chOff x="-41291625" y="2339025"/>
            <a:chExt cx="336225" cy="316025"/>
          </a:xfrm>
        </p:grpSpPr>
        <p:sp>
          <p:nvSpPr>
            <p:cNvPr id="13513" name="Google Shape;13513;p7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7"/>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5" name="Google Shape;13515;p77"/>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7"/>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7"/>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7"/>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7"/>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7"/>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1" name="Google Shape;13521;p77"/>
          <p:cNvGrpSpPr/>
          <p:nvPr/>
        </p:nvGrpSpPr>
        <p:grpSpPr>
          <a:xfrm>
            <a:off x="1229534" y="1533910"/>
            <a:ext cx="396931" cy="373147"/>
            <a:chOff x="-42804750" y="1949600"/>
            <a:chExt cx="337125" cy="316925"/>
          </a:xfrm>
        </p:grpSpPr>
        <p:sp>
          <p:nvSpPr>
            <p:cNvPr id="13522" name="Google Shape;13522;p7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77"/>
          <p:cNvGrpSpPr/>
          <p:nvPr/>
        </p:nvGrpSpPr>
        <p:grpSpPr>
          <a:xfrm>
            <a:off x="1292211" y="1986607"/>
            <a:ext cx="335706" cy="364258"/>
            <a:chOff x="-42778750" y="2320125"/>
            <a:chExt cx="285125" cy="309375"/>
          </a:xfrm>
        </p:grpSpPr>
        <p:sp>
          <p:nvSpPr>
            <p:cNvPr id="13526" name="Google Shape;13526;p7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77"/>
          <p:cNvGrpSpPr/>
          <p:nvPr/>
        </p:nvGrpSpPr>
        <p:grpSpPr>
          <a:xfrm>
            <a:off x="1269879" y="2433612"/>
            <a:ext cx="375591" cy="374678"/>
            <a:chOff x="-42796875" y="2680675"/>
            <a:chExt cx="319000" cy="318225"/>
          </a:xfrm>
        </p:grpSpPr>
        <p:sp>
          <p:nvSpPr>
            <p:cNvPr id="13529" name="Google Shape;13529;p7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4" name="Google Shape;13534;p77"/>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7"/>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7"/>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7"/>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7"/>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9" name="Google Shape;13539;p77"/>
          <p:cNvGrpSpPr/>
          <p:nvPr/>
        </p:nvGrpSpPr>
        <p:grpSpPr>
          <a:xfrm>
            <a:off x="2168150" y="3311887"/>
            <a:ext cx="390426" cy="369586"/>
            <a:chOff x="-39055650" y="2315975"/>
            <a:chExt cx="331600" cy="313900"/>
          </a:xfrm>
        </p:grpSpPr>
        <p:sp>
          <p:nvSpPr>
            <p:cNvPr id="13540" name="Google Shape;13540;p7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2" name="Google Shape;13542;p77"/>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7"/>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4" name="Google Shape;13544;p77"/>
          <p:cNvGrpSpPr/>
          <p:nvPr/>
        </p:nvGrpSpPr>
        <p:grpSpPr>
          <a:xfrm>
            <a:off x="1659816" y="1534087"/>
            <a:ext cx="380241" cy="371793"/>
            <a:chOff x="-42430625" y="1949750"/>
            <a:chExt cx="322950" cy="315775"/>
          </a:xfrm>
        </p:grpSpPr>
        <p:sp>
          <p:nvSpPr>
            <p:cNvPr id="13545" name="Google Shape;13545;p7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9" name="Google Shape;13549;p77"/>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7"/>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7"/>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7"/>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7"/>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7"/>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5" name="Google Shape;13555;p77"/>
          <p:cNvGrpSpPr/>
          <p:nvPr/>
        </p:nvGrpSpPr>
        <p:grpSpPr>
          <a:xfrm>
            <a:off x="2623344" y="3310032"/>
            <a:ext cx="372824" cy="372058"/>
            <a:chOff x="-38686275" y="2314400"/>
            <a:chExt cx="316650" cy="316000"/>
          </a:xfrm>
        </p:grpSpPr>
        <p:sp>
          <p:nvSpPr>
            <p:cNvPr id="13556" name="Google Shape;13556;p7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77"/>
          <p:cNvGrpSpPr/>
          <p:nvPr/>
        </p:nvGrpSpPr>
        <p:grpSpPr>
          <a:xfrm>
            <a:off x="2621946" y="3802072"/>
            <a:ext cx="375620" cy="373736"/>
            <a:chOff x="-38686275" y="2682250"/>
            <a:chExt cx="319025" cy="317425"/>
          </a:xfrm>
        </p:grpSpPr>
        <p:sp>
          <p:nvSpPr>
            <p:cNvPr id="13559" name="Google Shape;13559;p7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77"/>
          <p:cNvGrpSpPr/>
          <p:nvPr/>
        </p:nvGrpSpPr>
        <p:grpSpPr>
          <a:xfrm>
            <a:off x="3940328" y="3800615"/>
            <a:ext cx="391368" cy="376650"/>
            <a:chOff x="-37534750" y="2668075"/>
            <a:chExt cx="332400" cy="319900"/>
          </a:xfrm>
        </p:grpSpPr>
        <p:sp>
          <p:nvSpPr>
            <p:cNvPr id="13562" name="Google Shape;13562;p7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4" name="Google Shape;13564;p77"/>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5" name="Google Shape;13565;p77"/>
          <p:cNvGrpSpPr/>
          <p:nvPr/>
        </p:nvGrpSpPr>
        <p:grpSpPr>
          <a:xfrm>
            <a:off x="2131694" y="1981750"/>
            <a:ext cx="375591" cy="374060"/>
            <a:chOff x="-42062025" y="2316000"/>
            <a:chExt cx="319000" cy="317700"/>
          </a:xfrm>
        </p:grpSpPr>
        <p:sp>
          <p:nvSpPr>
            <p:cNvPr id="13566" name="Google Shape;13566;p7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8" name="Google Shape;13568;p77"/>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9" name="Google Shape;13569;p77"/>
          <p:cNvGrpSpPr/>
          <p:nvPr/>
        </p:nvGrpSpPr>
        <p:grpSpPr>
          <a:xfrm>
            <a:off x="876569" y="2892853"/>
            <a:ext cx="330143" cy="368173"/>
            <a:chOff x="-40150450" y="1977325"/>
            <a:chExt cx="280400" cy="312700"/>
          </a:xfrm>
        </p:grpSpPr>
        <p:sp>
          <p:nvSpPr>
            <p:cNvPr id="13570" name="Google Shape;13570;p77"/>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7"/>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77"/>
          <p:cNvGrpSpPr/>
          <p:nvPr/>
        </p:nvGrpSpPr>
        <p:grpSpPr>
          <a:xfrm>
            <a:off x="870534" y="3352072"/>
            <a:ext cx="342211" cy="372824"/>
            <a:chOff x="-40160700" y="2339625"/>
            <a:chExt cx="290650" cy="316650"/>
          </a:xfrm>
        </p:grpSpPr>
        <p:sp>
          <p:nvSpPr>
            <p:cNvPr id="13575" name="Google Shape;13575;p7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77"/>
          <p:cNvGrpSpPr/>
          <p:nvPr/>
        </p:nvGrpSpPr>
        <p:grpSpPr>
          <a:xfrm>
            <a:off x="852359" y="3802529"/>
            <a:ext cx="375591" cy="372824"/>
            <a:chOff x="-40171725" y="2705875"/>
            <a:chExt cx="319000" cy="316650"/>
          </a:xfrm>
        </p:grpSpPr>
        <p:sp>
          <p:nvSpPr>
            <p:cNvPr id="13580" name="Google Shape;13580;p7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77"/>
          <p:cNvGrpSpPr/>
          <p:nvPr/>
        </p:nvGrpSpPr>
        <p:grpSpPr>
          <a:xfrm>
            <a:off x="3109957" y="2876984"/>
            <a:ext cx="272686" cy="373766"/>
            <a:chOff x="-38275925" y="1946600"/>
            <a:chExt cx="231600" cy="317450"/>
          </a:xfrm>
        </p:grpSpPr>
        <p:sp>
          <p:nvSpPr>
            <p:cNvPr id="13583" name="Google Shape;13583;p7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5" name="Google Shape;13585;p77"/>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7"/>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7" name="Google Shape;13587;p77"/>
          <p:cNvGrpSpPr/>
          <p:nvPr/>
        </p:nvGrpSpPr>
        <p:grpSpPr>
          <a:xfrm>
            <a:off x="2173841" y="4274426"/>
            <a:ext cx="382096" cy="371911"/>
            <a:chOff x="-37190575" y="1951325"/>
            <a:chExt cx="324525" cy="315875"/>
          </a:xfrm>
        </p:grpSpPr>
        <p:sp>
          <p:nvSpPr>
            <p:cNvPr id="13588" name="Google Shape;13588;p7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3" name="Google Shape;13593;p77"/>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4" name="Google Shape;13594;p77"/>
          <p:cNvGrpSpPr/>
          <p:nvPr/>
        </p:nvGrpSpPr>
        <p:grpSpPr>
          <a:xfrm>
            <a:off x="2574144" y="2060577"/>
            <a:ext cx="373736" cy="293055"/>
            <a:chOff x="-41694200" y="2382950"/>
            <a:chExt cx="317425" cy="248900"/>
          </a:xfrm>
        </p:grpSpPr>
        <p:sp>
          <p:nvSpPr>
            <p:cNvPr id="13595" name="Google Shape;13595;p7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7" name="Google Shape;13597;p77"/>
          <p:cNvGrpSpPr/>
          <p:nvPr/>
        </p:nvGrpSpPr>
        <p:grpSpPr>
          <a:xfrm>
            <a:off x="2570967" y="2413885"/>
            <a:ext cx="375591" cy="373766"/>
            <a:chOff x="-41695775" y="2683025"/>
            <a:chExt cx="319000" cy="317450"/>
          </a:xfrm>
        </p:grpSpPr>
        <p:sp>
          <p:nvSpPr>
            <p:cNvPr id="13598" name="Google Shape;13598;p7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77"/>
          <p:cNvGrpSpPr/>
          <p:nvPr/>
        </p:nvGrpSpPr>
        <p:grpSpPr>
          <a:xfrm>
            <a:off x="1313266" y="2906655"/>
            <a:ext cx="342211" cy="375620"/>
            <a:chOff x="-39792875" y="1971800"/>
            <a:chExt cx="290650" cy="319025"/>
          </a:xfrm>
        </p:grpSpPr>
        <p:sp>
          <p:nvSpPr>
            <p:cNvPr id="13602" name="Google Shape;13602;p7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77"/>
          <p:cNvGrpSpPr/>
          <p:nvPr/>
        </p:nvGrpSpPr>
        <p:grpSpPr>
          <a:xfrm>
            <a:off x="1322068" y="3337731"/>
            <a:ext cx="324609" cy="374825"/>
            <a:chOff x="-39783425" y="2337925"/>
            <a:chExt cx="275700" cy="318350"/>
          </a:xfrm>
        </p:grpSpPr>
        <p:sp>
          <p:nvSpPr>
            <p:cNvPr id="13605" name="Google Shape;13605;p7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7" name="Google Shape;13607;p77"/>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8" name="Google Shape;13608;p77"/>
          <p:cNvGrpSpPr/>
          <p:nvPr/>
        </p:nvGrpSpPr>
        <p:grpSpPr>
          <a:xfrm>
            <a:off x="3490328" y="2878839"/>
            <a:ext cx="383950" cy="372618"/>
            <a:chOff x="-37956150" y="1948175"/>
            <a:chExt cx="326100" cy="316475"/>
          </a:xfrm>
        </p:grpSpPr>
        <p:sp>
          <p:nvSpPr>
            <p:cNvPr id="13609" name="Google Shape;13609;p7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7"/>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77"/>
          <p:cNvGrpSpPr/>
          <p:nvPr/>
        </p:nvGrpSpPr>
        <p:grpSpPr>
          <a:xfrm>
            <a:off x="3497847" y="3386092"/>
            <a:ext cx="375620" cy="243015"/>
            <a:chOff x="-37953000" y="2379000"/>
            <a:chExt cx="319025" cy="206400"/>
          </a:xfrm>
        </p:grpSpPr>
        <p:sp>
          <p:nvSpPr>
            <p:cNvPr id="13613" name="Google Shape;13613;p7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8" name="Google Shape;13618;p77"/>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7"/>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7"/>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21" name="Google Shape;13621;p77"/>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22" name="Google Shape;13622;p77"/>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3" name="Google Shape;13623;p77"/>
          <p:cNvGrpSpPr/>
          <p:nvPr/>
        </p:nvGrpSpPr>
        <p:grpSpPr>
          <a:xfrm>
            <a:off x="4865594" y="2008353"/>
            <a:ext cx="354107" cy="355063"/>
            <a:chOff x="-28467625" y="2331750"/>
            <a:chExt cx="296150" cy="296950"/>
          </a:xfrm>
        </p:grpSpPr>
        <p:sp>
          <p:nvSpPr>
            <p:cNvPr id="13624" name="Google Shape;13624;p7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77"/>
          <p:cNvGrpSpPr/>
          <p:nvPr/>
        </p:nvGrpSpPr>
        <p:grpSpPr>
          <a:xfrm>
            <a:off x="4879719" y="2451434"/>
            <a:ext cx="325858" cy="351327"/>
            <a:chOff x="-28461325" y="2701925"/>
            <a:chExt cx="272525" cy="293825"/>
          </a:xfrm>
        </p:grpSpPr>
        <p:sp>
          <p:nvSpPr>
            <p:cNvPr id="13627" name="Google Shape;13627;p7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77"/>
          <p:cNvGrpSpPr/>
          <p:nvPr/>
        </p:nvGrpSpPr>
        <p:grpSpPr>
          <a:xfrm>
            <a:off x="7103910" y="1625071"/>
            <a:ext cx="354107" cy="226974"/>
            <a:chOff x="-26585200" y="2025375"/>
            <a:chExt cx="296150" cy="189825"/>
          </a:xfrm>
        </p:grpSpPr>
        <p:sp>
          <p:nvSpPr>
            <p:cNvPr id="13631" name="Google Shape;13631;p7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77"/>
          <p:cNvGrpSpPr/>
          <p:nvPr/>
        </p:nvGrpSpPr>
        <p:grpSpPr>
          <a:xfrm>
            <a:off x="7104373" y="2009294"/>
            <a:ext cx="353180" cy="353180"/>
            <a:chOff x="-26584425" y="2340425"/>
            <a:chExt cx="295375" cy="295375"/>
          </a:xfrm>
        </p:grpSpPr>
        <p:sp>
          <p:nvSpPr>
            <p:cNvPr id="13637" name="Google Shape;13637;p7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77"/>
          <p:cNvGrpSpPr/>
          <p:nvPr/>
        </p:nvGrpSpPr>
        <p:grpSpPr>
          <a:xfrm>
            <a:off x="7099202" y="2450388"/>
            <a:ext cx="363523" cy="353419"/>
            <a:chOff x="-26585200" y="2710400"/>
            <a:chExt cx="304025" cy="295575"/>
          </a:xfrm>
        </p:grpSpPr>
        <p:sp>
          <p:nvSpPr>
            <p:cNvPr id="13643" name="Google Shape;13643;p7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77"/>
          <p:cNvGrpSpPr/>
          <p:nvPr/>
        </p:nvGrpSpPr>
        <p:grpSpPr>
          <a:xfrm>
            <a:off x="5754337" y="2891866"/>
            <a:ext cx="354136" cy="353210"/>
            <a:chOff x="-24709875" y="1970225"/>
            <a:chExt cx="296175" cy="295400"/>
          </a:xfrm>
        </p:grpSpPr>
        <p:sp>
          <p:nvSpPr>
            <p:cNvPr id="13656" name="Google Shape;13656;p7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8" name="Google Shape;13658;p77"/>
          <p:cNvGrpSpPr/>
          <p:nvPr/>
        </p:nvGrpSpPr>
        <p:grpSpPr>
          <a:xfrm>
            <a:off x="5786352" y="3338744"/>
            <a:ext cx="290107" cy="354107"/>
            <a:chOff x="-24683100" y="2340425"/>
            <a:chExt cx="242625" cy="296150"/>
          </a:xfrm>
        </p:grpSpPr>
        <p:sp>
          <p:nvSpPr>
            <p:cNvPr id="13659" name="Google Shape;13659;p7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3" name="Google Shape;13663;p77"/>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4" name="Google Shape;13664;p77"/>
          <p:cNvGrpSpPr/>
          <p:nvPr/>
        </p:nvGrpSpPr>
        <p:grpSpPr>
          <a:xfrm>
            <a:off x="7992594" y="2891866"/>
            <a:ext cx="360713" cy="353210"/>
            <a:chOff x="-22881800" y="1971800"/>
            <a:chExt cx="301675" cy="295400"/>
          </a:xfrm>
        </p:grpSpPr>
        <p:sp>
          <p:nvSpPr>
            <p:cNvPr id="13665" name="Google Shape;13665;p7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1" name="Google Shape;13671;p77"/>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7"/>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3" name="Google Shape;13673;p77"/>
          <p:cNvGrpSpPr/>
          <p:nvPr/>
        </p:nvGrpSpPr>
        <p:grpSpPr>
          <a:xfrm>
            <a:off x="5368939" y="2450029"/>
            <a:ext cx="227930" cy="354136"/>
            <a:chOff x="-28043900" y="2701925"/>
            <a:chExt cx="190625" cy="296175"/>
          </a:xfrm>
        </p:grpSpPr>
        <p:sp>
          <p:nvSpPr>
            <p:cNvPr id="13674" name="Google Shape;13674;p7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77"/>
          <p:cNvGrpSpPr/>
          <p:nvPr/>
        </p:nvGrpSpPr>
        <p:grpSpPr>
          <a:xfrm>
            <a:off x="7541805" y="1561968"/>
            <a:ext cx="354136" cy="353180"/>
            <a:chOff x="-26215025" y="1971025"/>
            <a:chExt cx="296175" cy="295375"/>
          </a:xfrm>
        </p:grpSpPr>
        <p:sp>
          <p:nvSpPr>
            <p:cNvPr id="13680" name="Google Shape;13680;p7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77"/>
          <p:cNvGrpSpPr/>
          <p:nvPr/>
        </p:nvGrpSpPr>
        <p:grpSpPr>
          <a:xfrm>
            <a:off x="7541327" y="2009758"/>
            <a:ext cx="355093" cy="352253"/>
            <a:chOff x="-26215825" y="2341200"/>
            <a:chExt cx="296975" cy="294600"/>
          </a:xfrm>
        </p:grpSpPr>
        <p:sp>
          <p:nvSpPr>
            <p:cNvPr id="13689" name="Google Shape;13689;p7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77"/>
          <p:cNvGrpSpPr/>
          <p:nvPr/>
        </p:nvGrpSpPr>
        <p:grpSpPr>
          <a:xfrm>
            <a:off x="7573357" y="2450508"/>
            <a:ext cx="291033" cy="353180"/>
            <a:chOff x="-26179575" y="2710600"/>
            <a:chExt cx="243400" cy="295375"/>
          </a:xfrm>
        </p:grpSpPr>
        <p:sp>
          <p:nvSpPr>
            <p:cNvPr id="13692" name="Google Shape;13692;p7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77"/>
          <p:cNvGrpSpPr/>
          <p:nvPr/>
        </p:nvGrpSpPr>
        <p:grpSpPr>
          <a:xfrm>
            <a:off x="6212417" y="2891881"/>
            <a:ext cx="337187" cy="353180"/>
            <a:chOff x="-24328675" y="1971025"/>
            <a:chExt cx="282000" cy="295375"/>
          </a:xfrm>
        </p:grpSpPr>
        <p:sp>
          <p:nvSpPr>
            <p:cNvPr id="13696" name="Google Shape;13696;p7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77"/>
          <p:cNvGrpSpPr/>
          <p:nvPr/>
        </p:nvGrpSpPr>
        <p:grpSpPr>
          <a:xfrm>
            <a:off x="6214778" y="3339207"/>
            <a:ext cx="332464" cy="353180"/>
            <a:chOff x="-24330250" y="2340425"/>
            <a:chExt cx="278050" cy="295375"/>
          </a:xfrm>
        </p:grpSpPr>
        <p:sp>
          <p:nvSpPr>
            <p:cNvPr id="13699" name="Google Shape;13699;p7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6" name="Google Shape;13706;p77"/>
          <p:cNvGrpSpPr/>
          <p:nvPr/>
        </p:nvGrpSpPr>
        <p:grpSpPr>
          <a:xfrm>
            <a:off x="6204420" y="3780420"/>
            <a:ext cx="353180" cy="353180"/>
            <a:chOff x="-24338900" y="2710600"/>
            <a:chExt cx="295375" cy="295375"/>
          </a:xfrm>
        </p:grpSpPr>
        <p:sp>
          <p:nvSpPr>
            <p:cNvPr id="13707" name="Google Shape;13707;p7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77"/>
          <p:cNvGrpSpPr/>
          <p:nvPr/>
        </p:nvGrpSpPr>
        <p:grpSpPr>
          <a:xfrm>
            <a:off x="7995419" y="3339805"/>
            <a:ext cx="355063" cy="351984"/>
            <a:chOff x="-22859750" y="2335900"/>
            <a:chExt cx="296950" cy="294375"/>
          </a:xfrm>
        </p:grpSpPr>
        <p:sp>
          <p:nvSpPr>
            <p:cNvPr id="13710" name="Google Shape;13710;p7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77"/>
          <p:cNvGrpSpPr/>
          <p:nvPr/>
        </p:nvGrpSpPr>
        <p:grpSpPr>
          <a:xfrm>
            <a:off x="5774767" y="1561953"/>
            <a:ext cx="311749" cy="353210"/>
            <a:chOff x="-27710725" y="1959200"/>
            <a:chExt cx="260725" cy="295400"/>
          </a:xfrm>
        </p:grpSpPr>
        <p:sp>
          <p:nvSpPr>
            <p:cNvPr id="13714" name="Google Shape;13714;p7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6" name="Google Shape;13716;p77"/>
          <p:cNvGrpSpPr/>
          <p:nvPr/>
        </p:nvGrpSpPr>
        <p:grpSpPr>
          <a:xfrm>
            <a:off x="5752631" y="2070499"/>
            <a:ext cx="356020" cy="230770"/>
            <a:chOff x="-27728850" y="2382950"/>
            <a:chExt cx="297750" cy="193000"/>
          </a:xfrm>
        </p:grpSpPr>
        <p:sp>
          <p:nvSpPr>
            <p:cNvPr id="13717" name="Google Shape;13717;p7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0" name="Google Shape;13720;p77"/>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7"/>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2" name="Google Shape;13722;p77"/>
          <p:cNvGrpSpPr/>
          <p:nvPr/>
        </p:nvGrpSpPr>
        <p:grpSpPr>
          <a:xfrm>
            <a:off x="7983975" y="2018710"/>
            <a:ext cx="354136" cy="334348"/>
            <a:chOff x="-25844850" y="2357750"/>
            <a:chExt cx="296175" cy="279625"/>
          </a:xfrm>
        </p:grpSpPr>
        <p:sp>
          <p:nvSpPr>
            <p:cNvPr id="13723" name="Google Shape;13723;p7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9" name="Google Shape;13729;p77"/>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0" name="Google Shape;13730;p77"/>
          <p:cNvGrpSpPr/>
          <p:nvPr/>
        </p:nvGrpSpPr>
        <p:grpSpPr>
          <a:xfrm>
            <a:off x="6712883" y="2891866"/>
            <a:ext cx="228887" cy="353210"/>
            <a:chOff x="-23917525" y="1970225"/>
            <a:chExt cx="191425" cy="295400"/>
          </a:xfrm>
        </p:grpSpPr>
        <p:sp>
          <p:nvSpPr>
            <p:cNvPr id="13731" name="Google Shape;13731;p7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77"/>
          <p:cNvGrpSpPr/>
          <p:nvPr/>
        </p:nvGrpSpPr>
        <p:grpSpPr>
          <a:xfrm>
            <a:off x="6668164" y="3338744"/>
            <a:ext cx="318325" cy="354107"/>
            <a:chOff x="-23952175" y="2340425"/>
            <a:chExt cx="266225" cy="296150"/>
          </a:xfrm>
        </p:grpSpPr>
        <p:sp>
          <p:nvSpPr>
            <p:cNvPr id="13735" name="Google Shape;13735;p7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7" name="Google Shape;13737;p77"/>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8" name="Google Shape;13738;p77"/>
          <p:cNvGrpSpPr/>
          <p:nvPr/>
        </p:nvGrpSpPr>
        <p:grpSpPr>
          <a:xfrm>
            <a:off x="8053336" y="3779000"/>
            <a:ext cx="239230" cy="356020"/>
            <a:chOff x="-22811700" y="2700350"/>
            <a:chExt cx="200075" cy="297750"/>
          </a:xfrm>
        </p:grpSpPr>
        <p:sp>
          <p:nvSpPr>
            <p:cNvPr id="13739" name="Google Shape;13739;p7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77"/>
          <p:cNvGrpSpPr/>
          <p:nvPr/>
        </p:nvGrpSpPr>
        <p:grpSpPr>
          <a:xfrm>
            <a:off x="6201787" y="1561490"/>
            <a:ext cx="355063" cy="354136"/>
            <a:chOff x="-27358650" y="1961575"/>
            <a:chExt cx="296950" cy="296175"/>
          </a:xfrm>
        </p:grpSpPr>
        <p:sp>
          <p:nvSpPr>
            <p:cNvPr id="13743" name="Google Shape;13743;p7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5" name="Google Shape;13745;p77"/>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7"/>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7"/>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8" name="Google Shape;13748;p77"/>
          <p:cNvGrpSpPr/>
          <p:nvPr/>
        </p:nvGrpSpPr>
        <p:grpSpPr>
          <a:xfrm>
            <a:off x="4865631" y="3349565"/>
            <a:ext cx="356946" cy="332464"/>
            <a:chOff x="-25477800" y="2357750"/>
            <a:chExt cx="298525" cy="278050"/>
          </a:xfrm>
        </p:grpSpPr>
        <p:sp>
          <p:nvSpPr>
            <p:cNvPr id="13749" name="Google Shape;13749;p7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1" name="Google Shape;13751;p77"/>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2" name="Google Shape;13752;p77"/>
          <p:cNvGrpSpPr/>
          <p:nvPr/>
        </p:nvGrpSpPr>
        <p:grpSpPr>
          <a:xfrm>
            <a:off x="7100357" y="2891881"/>
            <a:ext cx="354136" cy="353180"/>
            <a:chOff x="-23599325" y="1971025"/>
            <a:chExt cx="296175" cy="295375"/>
          </a:xfrm>
        </p:grpSpPr>
        <p:sp>
          <p:nvSpPr>
            <p:cNvPr id="13753" name="Google Shape;13753;p7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5" name="Google Shape;13755;p77"/>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7"/>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7"/>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8" name="Google Shape;13758;p77"/>
          <p:cNvGrpSpPr/>
          <p:nvPr/>
        </p:nvGrpSpPr>
        <p:grpSpPr>
          <a:xfrm>
            <a:off x="6644801" y="1561609"/>
            <a:ext cx="360713" cy="353897"/>
            <a:chOff x="-26993200" y="1961775"/>
            <a:chExt cx="301675" cy="295975"/>
          </a:xfrm>
        </p:grpSpPr>
        <p:sp>
          <p:nvSpPr>
            <p:cNvPr id="13759" name="Google Shape;13759;p7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77"/>
          <p:cNvGrpSpPr/>
          <p:nvPr/>
        </p:nvGrpSpPr>
        <p:grpSpPr>
          <a:xfrm>
            <a:off x="6669761" y="2009294"/>
            <a:ext cx="310792" cy="353180"/>
            <a:chOff x="-26970350" y="2332550"/>
            <a:chExt cx="259925" cy="295375"/>
          </a:xfrm>
        </p:grpSpPr>
        <p:sp>
          <p:nvSpPr>
            <p:cNvPr id="13763" name="Google Shape;13763;p7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77"/>
          <p:cNvGrpSpPr/>
          <p:nvPr/>
        </p:nvGrpSpPr>
        <p:grpSpPr>
          <a:xfrm>
            <a:off x="6649046" y="2482059"/>
            <a:ext cx="352223" cy="290077"/>
            <a:chOff x="-26986100" y="2735800"/>
            <a:chExt cx="294575" cy="242600"/>
          </a:xfrm>
        </p:grpSpPr>
        <p:sp>
          <p:nvSpPr>
            <p:cNvPr id="13766" name="Google Shape;13766;p7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8" name="Google Shape;13768;p77"/>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9" name="Google Shape;13769;p77"/>
          <p:cNvGrpSpPr/>
          <p:nvPr/>
        </p:nvGrpSpPr>
        <p:grpSpPr>
          <a:xfrm>
            <a:off x="5308265" y="3338744"/>
            <a:ext cx="353180" cy="354107"/>
            <a:chOff x="-25104475" y="2340425"/>
            <a:chExt cx="295375" cy="296150"/>
          </a:xfrm>
        </p:grpSpPr>
        <p:sp>
          <p:nvSpPr>
            <p:cNvPr id="13770" name="Google Shape;13770;p7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9" name="Google Shape;13779;p77"/>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0" name="Google Shape;13780;p77"/>
          <p:cNvGrpSpPr/>
          <p:nvPr/>
        </p:nvGrpSpPr>
        <p:grpSpPr>
          <a:xfrm>
            <a:off x="7548093" y="2891403"/>
            <a:ext cx="355063" cy="354136"/>
            <a:chOff x="-23229925" y="1970225"/>
            <a:chExt cx="296950" cy="296175"/>
          </a:xfrm>
        </p:grpSpPr>
        <p:sp>
          <p:nvSpPr>
            <p:cNvPr id="13781" name="Google Shape;13781;p7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5" name="Google Shape;13785;p77"/>
          <p:cNvGrpSpPr/>
          <p:nvPr/>
        </p:nvGrpSpPr>
        <p:grpSpPr>
          <a:xfrm>
            <a:off x="7590466" y="3338266"/>
            <a:ext cx="270318" cy="355063"/>
            <a:chOff x="-23177950" y="2340425"/>
            <a:chExt cx="226075" cy="296950"/>
          </a:xfrm>
        </p:grpSpPr>
        <p:sp>
          <p:nvSpPr>
            <p:cNvPr id="13786" name="Google Shape;13786;p7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77"/>
          <p:cNvGrpSpPr/>
          <p:nvPr/>
        </p:nvGrpSpPr>
        <p:grpSpPr>
          <a:xfrm>
            <a:off x="7548556" y="3779942"/>
            <a:ext cx="354136" cy="354136"/>
            <a:chOff x="-23229150" y="2710600"/>
            <a:chExt cx="296175" cy="296175"/>
          </a:xfrm>
        </p:grpSpPr>
        <p:sp>
          <p:nvSpPr>
            <p:cNvPr id="13789" name="Google Shape;13789;p7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1" name="Google Shape;13791;p77"/>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95" name="Shape 13795"/>
        <p:cNvGrpSpPr/>
        <p:nvPr/>
      </p:nvGrpSpPr>
      <p:grpSpPr>
        <a:xfrm>
          <a:off x="0" y="0"/>
          <a:ext cx="0" cy="0"/>
          <a:chOff x="0" y="0"/>
          <a:chExt cx="0" cy="0"/>
        </a:xfrm>
      </p:grpSpPr>
      <p:sp>
        <p:nvSpPr>
          <p:cNvPr id="13796" name="Google Shape;13796;p78"/>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7" name="Google Shape;13797;p78"/>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8" name="Google Shape;13798;p78"/>
          <p:cNvGrpSpPr/>
          <p:nvPr/>
        </p:nvGrpSpPr>
        <p:grpSpPr>
          <a:xfrm>
            <a:off x="854368" y="1541720"/>
            <a:ext cx="366269" cy="366240"/>
            <a:chOff x="-65131525" y="1914325"/>
            <a:chExt cx="316650" cy="316625"/>
          </a:xfrm>
        </p:grpSpPr>
        <p:sp>
          <p:nvSpPr>
            <p:cNvPr id="13799" name="Google Shape;13799;p7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8"/>
          <p:cNvGrpSpPr/>
          <p:nvPr/>
        </p:nvGrpSpPr>
        <p:grpSpPr>
          <a:xfrm>
            <a:off x="854368" y="2022007"/>
            <a:ext cx="366269" cy="366269"/>
            <a:chOff x="-65131525" y="2281350"/>
            <a:chExt cx="316650" cy="316650"/>
          </a:xfrm>
        </p:grpSpPr>
        <p:sp>
          <p:nvSpPr>
            <p:cNvPr id="13802" name="Google Shape;13802;p7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4" name="Google Shape;13804;p78"/>
          <p:cNvGrpSpPr/>
          <p:nvPr/>
        </p:nvGrpSpPr>
        <p:grpSpPr>
          <a:xfrm>
            <a:off x="857564" y="2487006"/>
            <a:ext cx="359878" cy="367165"/>
            <a:chOff x="-65129950" y="2646800"/>
            <a:chExt cx="311125" cy="317425"/>
          </a:xfrm>
        </p:grpSpPr>
        <p:sp>
          <p:nvSpPr>
            <p:cNvPr id="13805" name="Google Shape;13805;p7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78"/>
          <p:cNvGrpSpPr/>
          <p:nvPr/>
        </p:nvGrpSpPr>
        <p:grpSpPr>
          <a:xfrm>
            <a:off x="3060897" y="1540332"/>
            <a:ext cx="368987" cy="369016"/>
            <a:chOff x="-63252250" y="1930850"/>
            <a:chExt cx="319000" cy="319025"/>
          </a:xfrm>
        </p:grpSpPr>
        <p:sp>
          <p:nvSpPr>
            <p:cNvPr id="13808" name="Google Shape;13808;p7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0" name="Google Shape;13810;p78"/>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1" name="Google Shape;13811;p78"/>
          <p:cNvGrpSpPr/>
          <p:nvPr/>
        </p:nvGrpSpPr>
        <p:grpSpPr>
          <a:xfrm>
            <a:off x="3061808" y="2486543"/>
            <a:ext cx="367165" cy="368091"/>
            <a:chOff x="-63250675" y="2664125"/>
            <a:chExt cx="317425" cy="318225"/>
          </a:xfrm>
        </p:grpSpPr>
        <p:sp>
          <p:nvSpPr>
            <p:cNvPr id="13812" name="Google Shape;13812;p7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78"/>
          <p:cNvGrpSpPr/>
          <p:nvPr/>
        </p:nvGrpSpPr>
        <p:grpSpPr>
          <a:xfrm>
            <a:off x="1738471" y="2962950"/>
            <a:ext cx="363522" cy="361266"/>
            <a:chOff x="-61354075" y="1940500"/>
            <a:chExt cx="314275" cy="312325"/>
          </a:xfrm>
        </p:grpSpPr>
        <p:sp>
          <p:nvSpPr>
            <p:cNvPr id="13815" name="Google Shape;13815;p7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9" name="Google Shape;13819;p78"/>
          <p:cNvGrpSpPr/>
          <p:nvPr/>
        </p:nvGrpSpPr>
        <p:grpSpPr>
          <a:xfrm>
            <a:off x="1737098" y="3411502"/>
            <a:ext cx="366269" cy="336195"/>
            <a:chOff x="-61354875" y="2322300"/>
            <a:chExt cx="316650" cy="290650"/>
          </a:xfrm>
        </p:grpSpPr>
        <p:sp>
          <p:nvSpPr>
            <p:cNvPr id="13820" name="Google Shape;13820;p7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8"/>
          <p:cNvGrpSpPr/>
          <p:nvPr/>
        </p:nvGrpSpPr>
        <p:grpSpPr>
          <a:xfrm>
            <a:off x="1737098" y="3839066"/>
            <a:ext cx="366269" cy="366269"/>
            <a:chOff x="-61354875" y="2671225"/>
            <a:chExt cx="316650" cy="316650"/>
          </a:xfrm>
        </p:grpSpPr>
        <p:sp>
          <p:nvSpPr>
            <p:cNvPr id="13824" name="Google Shape;13824;p7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78"/>
          <p:cNvGrpSpPr/>
          <p:nvPr/>
        </p:nvGrpSpPr>
        <p:grpSpPr>
          <a:xfrm>
            <a:off x="3952502" y="2958801"/>
            <a:ext cx="368987" cy="369566"/>
            <a:chOff x="-59502375" y="1904375"/>
            <a:chExt cx="319000" cy="319500"/>
          </a:xfrm>
        </p:grpSpPr>
        <p:sp>
          <p:nvSpPr>
            <p:cNvPr id="13830" name="Google Shape;13830;p7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3" name="Google Shape;13833;p78"/>
          <p:cNvGrpSpPr/>
          <p:nvPr/>
        </p:nvGrpSpPr>
        <p:grpSpPr>
          <a:xfrm>
            <a:off x="1298621" y="1543007"/>
            <a:ext cx="368987" cy="363666"/>
            <a:chOff x="-64774725" y="1916550"/>
            <a:chExt cx="319000" cy="314400"/>
          </a:xfrm>
        </p:grpSpPr>
        <p:sp>
          <p:nvSpPr>
            <p:cNvPr id="13834" name="Google Shape;13834;p7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78"/>
          <p:cNvGrpSpPr/>
          <p:nvPr/>
        </p:nvGrpSpPr>
        <p:grpSpPr>
          <a:xfrm>
            <a:off x="1299979" y="2020186"/>
            <a:ext cx="366269" cy="369913"/>
            <a:chOff x="-64764500" y="2280550"/>
            <a:chExt cx="316650" cy="319800"/>
          </a:xfrm>
        </p:grpSpPr>
        <p:sp>
          <p:nvSpPr>
            <p:cNvPr id="13837" name="Google Shape;13837;p7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9" name="Google Shape;13839;p78"/>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0" name="Google Shape;13840;p78"/>
          <p:cNvGrpSpPr/>
          <p:nvPr/>
        </p:nvGrpSpPr>
        <p:grpSpPr>
          <a:xfrm>
            <a:off x="3512023" y="1579963"/>
            <a:ext cx="365344" cy="289753"/>
            <a:chOff x="-62882850" y="1999375"/>
            <a:chExt cx="315850" cy="250500"/>
          </a:xfrm>
        </p:grpSpPr>
        <p:sp>
          <p:nvSpPr>
            <p:cNvPr id="13841" name="Google Shape;13841;p7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78"/>
          <p:cNvGrpSpPr/>
          <p:nvPr/>
        </p:nvGrpSpPr>
        <p:grpSpPr>
          <a:xfrm>
            <a:off x="3503362" y="2021545"/>
            <a:ext cx="382665" cy="367194"/>
            <a:chOff x="-62890750" y="2296300"/>
            <a:chExt cx="330825" cy="317450"/>
          </a:xfrm>
        </p:grpSpPr>
        <p:sp>
          <p:nvSpPr>
            <p:cNvPr id="13844" name="Google Shape;13844;p7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78"/>
          <p:cNvGrpSpPr/>
          <p:nvPr/>
        </p:nvGrpSpPr>
        <p:grpSpPr>
          <a:xfrm>
            <a:off x="3512023" y="2487006"/>
            <a:ext cx="365344" cy="367165"/>
            <a:chOff x="-62882850" y="2664925"/>
            <a:chExt cx="315850" cy="317425"/>
          </a:xfrm>
        </p:grpSpPr>
        <p:sp>
          <p:nvSpPr>
            <p:cNvPr id="13848" name="Google Shape;13848;p7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0" name="Google Shape;13850;p78"/>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1" name="Google Shape;13851;p78"/>
          <p:cNvGrpSpPr/>
          <p:nvPr/>
        </p:nvGrpSpPr>
        <p:grpSpPr>
          <a:xfrm>
            <a:off x="2183172" y="3399646"/>
            <a:ext cx="366269" cy="359907"/>
            <a:chOff x="-60988625" y="2310475"/>
            <a:chExt cx="316650" cy="311150"/>
          </a:xfrm>
        </p:grpSpPr>
        <p:sp>
          <p:nvSpPr>
            <p:cNvPr id="13852" name="Google Shape;13852;p7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78"/>
          <p:cNvGrpSpPr/>
          <p:nvPr/>
        </p:nvGrpSpPr>
        <p:grpSpPr>
          <a:xfrm>
            <a:off x="2183634" y="3837809"/>
            <a:ext cx="365344" cy="368785"/>
            <a:chOff x="-60987050" y="2671400"/>
            <a:chExt cx="315850" cy="318825"/>
          </a:xfrm>
        </p:grpSpPr>
        <p:sp>
          <p:nvSpPr>
            <p:cNvPr id="13859" name="Google Shape;13859;p7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78"/>
          <p:cNvGrpSpPr/>
          <p:nvPr/>
        </p:nvGrpSpPr>
        <p:grpSpPr>
          <a:xfrm>
            <a:off x="3952500" y="3400571"/>
            <a:ext cx="368987" cy="358056"/>
            <a:chOff x="-59481900" y="2290800"/>
            <a:chExt cx="319000" cy="309550"/>
          </a:xfrm>
        </p:grpSpPr>
        <p:sp>
          <p:nvSpPr>
            <p:cNvPr id="13862" name="Google Shape;13862;p7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8" name="Google Shape;13868;p78"/>
          <p:cNvGrpSpPr/>
          <p:nvPr/>
        </p:nvGrpSpPr>
        <p:grpSpPr>
          <a:xfrm>
            <a:off x="1741805" y="1541344"/>
            <a:ext cx="368987" cy="366992"/>
            <a:chOff x="-64401400" y="1914475"/>
            <a:chExt cx="319000" cy="317275"/>
          </a:xfrm>
        </p:grpSpPr>
        <p:sp>
          <p:nvSpPr>
            <p:cNvPr id="13869" name="Google Shape;13869;p7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8"/>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2" name="Google Shape;13872;p78"/>
          <p:cNvGrpSpPr/>
          <p:nvPr/>
        </p:nvGrpSpPr>
        <p:grpSpPr>
          <a:xfrm>
            <a:off x="1806493" y="2022383"/>
            <a:ext cx="239610" cy="365517"/>
            <a:chOff x="-64343900" y="2282125"/>
            <a:chExt cx="207150" cy="316000"/>
          </a:xfrm>
        </p:grpSpPr>
        <p:sp>
          <p:nvSpPr>
            <p:cNvPr id="13873" name="Google Shape;13873;p7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5" name="Google Shape;13875;p78"/>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6" name="Google Shape;13876;p78"/>
          <p:cNvGrpSpPr/>
          <p:nvPr/>
        </p:nvGrpSpPr>
        <p:grpSpPr>
          <a:xfrm>
            <a:off x="3986941" y="1541604"/>
            <a:ext cx="318873" cy="366471"/>
            <a:chOff x="-62496925" y="1931475"/>
            <a:chExt cx="275675" cy="316825"/>
          </a:xfrm>
        </p:grpSpPr>
        <p:sp>
          <p:nvSpPr>
            <p:cNvPr id="13877" name="Google Shape;13877;p7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78"/>
          <p:cNvGrpSpPr/>
          <p:nvPr/>
        </p:nvGrpSpPr>
        <p:grpSpPr>
          <a:xfrm>
            <a:off x="3963691" y="2021429"/>
            <a:ext cx="365373" cy="367426"/>
            <a:chOff x="-62516625" y="2297875"/>
            <a:chExt cx="315875" cy="317650"/>
          </a:xfrm>
        </p:grpSpPr>
        <p:sp>
          <p:nvSpPr>
            <p:cNvPr id="13880" name="Google Shape;13880;p7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78"/>
          <p:cNvGrpSpPr/>
          <p:nvPr/>
        </p:nvGrpSpPr>
        <p:grpSpPr>
          <a:xfrm>
            <a:off x="3962332" y="2503388"/>
            <a:ext cx="368091" cy="334402"/>
            <a:chOff x="-62518200" y="2692475"/>
            <a:chExt cx="318225" cy="289100"/>
          </a:xfrm>
        </p:grpSpPr>
        <p:sp>
          <p:nvSpPr>
            <p:cNvPr id="13883" name="Google Shape;13883;p7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5" name="Google Shape;13885;p78"/>
          <p:cNvGrpSpPr/>
          <p:nvPr/>
        </p:nvGrpSpPr>
        <p:grpSpPr>
          <a:xfrm>
            <a:off x="2648986" y="2960912"/>
            <a:ext cx="309793" cy="365344"/>
            <a:chOff x="-60597975" y="1939525"/>
            <a:chExt cx="267825" cy="315850"/>
          </a:xfrm>
        </p:grpSpPr>
        <p:sp>
          <p:nvSpPr>
            <p:cNvPr id="13886" name="Google Shape;13886;p7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8" name="Google Shape;13888;p78"/>
          <p:cNvGrpSpPr/>
          <p:nvPr/>
        </p:nvGrpSpPr>
        <p:grpSpPr>
          <a:xfrm>
            <a:off x="2619389" y="3395337"/>
            <a:ext cx="368987" cy="368525"/>
            <a:chOff x="-60620800" y="2304600"/>
            <a:chExt cx="319000" cy="318600"/>
          </a:xfrm>
        </p:grpSpPr>
        <p:sp>
          <p:nvSpPr>
            <p:cNvPr id="13889" name="Google Shape;13889;p7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78"/>
          <p:cNvGrpSpPr/>
          <p:nvPr/>
        </p:nvGrpSpPr>
        <p:grpSpPr>
          <a:xfrm>
            <a:off x="2620748" y="3890988"/>
            <a:ext cx="366269" cy="262426"/>
            <a:chOff x="-60621600" y="2716100"/>
            <a:chExt cx="316650" cy="226875"/>
          </a:xfrm>
        </p:grpSpPr>
        <p:sp>
          <p:nvSpPr>
            <p:cNvPr id="13893" name="Google Shape;13893;p7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5" name="Google Shape;13895;p78"/>
          <p:cNvGrpSpPr/>
          <p:nvPr/>
        </p:nvGrpSpPr>
        <p:grpSpPr>
          <a:xfrm>
            <a:off x="3957965" y="3839081"/>
            <a:ext cx="358056" cy="366240"/>
            <a:chOff x="-59475600" y="2658625"/>
            <a:chExt cx="309550" cy="316625"/>
          </a:xfrm>
        </p:grpSpPr>
        <p:sp>
          <p:nvSpPr>
            <p:cNvPr id="13896" name="Google Shape;13896;p7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3" name="Google Shape;13903;p78"/>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8"/>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5" name="Google Shape;13905;p78"/>
          <p:cNvGrpSpPr/>
          <p:nvPr/>
        </p:nvGrpSpPr>
        <p:grpSpPr>
          <a:xfrm>
            <a:off x="2233086" y="2487006"/>
            <a:ext cx="263294" cy="367165"/>
            <a:chOff x="-63987100" y="2646800"/>
            <a:chExt cx="227625" cy="317425"/>
          </a:xfrm>
        </p:grpSpPr>
        <p:sp>
          <p:nvSpPr>
            <p:cNvPr id="13906" name="Google Shape;13906;p7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78"/>
          <p:cNvGrpSpPr/>
          <p:nvPr/>
        </p:nvGrpSpPr>
        <p:grpSpPr>
          <a:xfrm>
            <a:off x="852428" y="2958627"/>
            <a:ext cx="358056" cy="369913"/>
            <a:chOff x="-62148000" y="1930075"/>
            <a:chExt cx="309550" cy="319800"/>
          </a:xfrm>
        </p:grpSpPr>
        <p:sp>
          <p:nvSpPr>
            <p:cNvPr id="13909" name="Google Shape;13909;p7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78"/>
          <p:cNvGrpSpPr/>
          <p:nvPr/>
        </p:nvGrpSpPr>
        <p:grpSpPr>
          <a:xfrm>
            <a:off x="849695" y="3396913"/>
            <a:ext cx="363522" cy="365373"/>
            <a:chOff x="-62150375" y="2297875"/>
            <a:chExt cx="314275" cy="315875"/>
          </a:xfrm>
        </p:grpSpPr>
        <p:sp>
          <p:nvSpPr>
            <p:cNvPr id="13912" name="Google Shape;13912;p7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78"/>
          <p:cNvGrpSpPr/>
          <p:nvPr/>
        </p:nvGrpSpPr>
        <p:grpSpPr>
          <a:xfrm>
            <a:off x="848322" y="3838156"/>
            <a:ext cx="366269" cy="368091"/>
            <a:chOff x="-62150375" y="2664925"/>
            <a:chExt cx="316650" cy="318225"/>
          </a:xfrm>
        </p:grpSpPr>
        <p:sp>
          <p:nvSpPr>
            <p:cNvPr id="13918" name="Google Shape;13918;p7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78"/>
          <p:cNvGrpSpPr/>
          <p:nvPr/>
        </p:nvGrpSpPr>
        <p:grpSpPr>
          <a:xfrm>
            <a:off x="3065911" y="2959133"/>
            <a:ext cx="367165" cy="368901"/>
            <a:chOff x="-60254550" y="1938025"/>
            <a:chExt cx="317425" cy="318925"/>
          </a:xfrm>
        </p:grpSpPr>
        <p:sp>
          <p:nvSpPr>
            <p:cNvPr id="13923" name="Google Shape;13923;p7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7" name="Google Shape;13927;p78"/>
          <p:cNvGrpSpPr/>
          <p:nvPr/>
        </p:nvGrpSpPr>
        <p:grpSpPr>
          <a:xfrm>
            <a:off x="3040249" y="3396389"/>
            <a:ext cx="366648" cy="366420"/>
            <a:chOff x="6479471" y="2079003"/>
            <a:chExt cx="348923" cy="348706"/>
          </a:xfrm>
        </p:grpSpPr>
        <p:sp>
          <p:nvSpPr>
            <p:cNvPr id="13928" name="Google Shape;13928;p7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9" name="Google Shape;13929;p78"/>
            <p:cNvGrpSpPr/>
            <p:nvPr/>
          </p:nvGrpSpPr>
          <p:grpSpPr>
            <a:xfrm>
              <a:off x="6520582" y="2079003"/>
              <a:ext cx="307811" cy="348706"/>
              <a:chOff x="-60218325" y="2304850"/>
              <a:chExt cx="279625" cy="316775"/>
            </a:xfrm>
          </p:grpSpPr>
          <p:sp>
            <p:nvSpPr>
              <p:cNvPr id="13930" name="Google Shape;13930;p7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7" name="Google Shape;13937;p78"/>
          <p:cNvGrpSpPr/>
          <p:nvPr/>
        </p:nvGrpSpPr>
        <p:grpSpPr>
          <a:xfrm>
            <a:off x="3094149" y="3837707"/>
            <a:ext cx="310690" cy="368987"/>
            <a:chOff x="-60232500" y="2671225"/>
            <a:chExt cx="268600" cy="319000"/>
          </a:xfrm>
        </p:grpSpPr>
        <p:sp>
          <p:nvSpPr>
            <p:cNvPr id="13938" name="Google Shape;13938;p7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0" name="Google Shape;13940;p78"/>
          <p:cNvGrpSpPr/>
          <p:nvPr/>
        </p:nvGrpSpPr>
        <p:grpSpPr>
          <a:xfrm>
            <a:off x="2179643" y="4286341"/>
            <a:ext cx="365373" cy="368987"/>
            <a:chOff x="-59100700" y="1911950"/>
            <a:chExt cx="315875" cy="319000"/>
          </a:xfrm>
        </p:grpSpPr>
        <p:sp>
          <p:nvSpPr>
            <p:cNvPr id="13941" name="Google Shape;13941;p7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78"/>
          <p:cNvGrpSpPr/>
          <p:nvPr/>
        </p:nvGrpSpPr>
        <p:grpSpPr>
          <a:xfrm>
            <a:off x="2621810" y="1541821"/>
            <a:ext cx="379918" cy="366038"/>
            <a:chOff x="-63665750" y="1914325"/>
            <a:chExt cx="328450" cy="316450"/>
          </a:xfrm>
        </p:grpSpPr>
        <p:sp>
          <p:nvSpPr>
            <p:cNvPr id="13952" name="Google Shape;13952;p7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78"/>
          <p:cNvGrpSpPr/>
          <p:nvPr/>
        </p:nvGrpSpPr>
        <p:grpSpPr>
          <a:xfrm>
            <a:off x="2626814" y="2020865"/>
            <a:ext cx="369913" cy="368554"/>
            <a:chOff x="-63666550" y="2278975"/>
            <a:chExt cx="319800" cy="318625"/>
          </a:xfrm>
        </p:grpSpPr>
        <p:sp>
          <p:nvSpPr>
            <p:cNvPr id="13955" name="Google Shape;13955;p7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78"/>
          <p:cNvGrpSpPr/>
          <p:nvPr/>
        </p:nvGrpSpPr>
        <p:grpSpPr>
          <a:xfrm>
            <a:off x="2624081" y="2486890"/>
            <a:ext cx="375378" cy="367397"/>
            <a:chOff x="-63669700" y="2646600"/>
            <a:chExt cx="324525" cy="317625"/>
          </a:xfrm>
        </p:grpSpPr>
        <p:sp>
          <p:nvSpPr>
            <p:cNvPr id="13958" name="Google Shape;13958;p7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0" name="Google Shape;13960;p78"/>
          <p:cNvGrpSpPr/>
          <p:nvPr/>
        </p:nvGrpSpPr>
        <p:grpSpPr>
          <a:xfrm>
            <a:off x="1286361" y="2960218"/>
            <a:ext cx="366269" cy="366732"/>
            <a:chOff x="-61784125" y="1931250"/>
            <a:chExt cx="316650" cy="317050"/>
          </a:xfrm>
        </p:grpSpPr>
        <p:sp>
          <p:nvSpPr>
            <p:cNvPr id="13961" name="Google Shape;13961;p7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5" name="Google Shape;13965;p78"/>
          <p:cNvGrpSpPr/>
          <p:nvPr/>
        </p:nvGrpSpPr>
        <p:grpSpPr>
          <a:xfrm>
            <a:off x="1286360" y="3396465"/>
            <a:ext cx="366269" cy="366269"/>
            <a:chOff x="-61783350" y="2297100"/>
            <a:chExt cx="316650" cy="316650"/>
          </a:xfrm>
        </p:grpSpPr>
        <p:sp>
          <p:nvSpPr>
            <p:cNvPr id="13966" name="Google Shape;13966;p7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78"/>
          <p:cNvGrpSpPr/>
          <p:nvPr/>
        </p:nvGrpSpPr>
        <p:grpSpPr>
          <a:xfrm>
            <a:off x="1286360" y="3837548"/>
            <a:ext cx="366269" cy="369305"/>
            <a:chOff x="-61782550" y="2664925"/>
            <a:chExt cx="316650" cy="319275"/>
          </a:xfrm>
        </p:grpSpPr>
        <p:sp>
          <p:nvSpPr>
            <p:cNvPr id="13969" name="Google Shape;13969;p7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2" name="Google Shape;13972;p78"/>
          <p:cNvGrpSpPr/>
          <p:nvPr/>
        </p:nvGrpSpPr>
        <p:grpSpPr>
          <a:xfrm>
            <a:off x="3508137" y="2968936"/>
            <a:ext cx="367165" cy="349294"/>
            <a:chOff x="-59889100" y="1945025"/>
            <a:chExt cx="317425" cy="301975"/>
          </a:xfrm>
        </p:grpSpPr>
        <p:sp>
          <p:nvSpPr>
            <p:cNvPr id="13973" name="Google Shape;13973;p7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7" name="Google Shape;13977;p78"/>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8" name="Google Shape;13978;p78"/>
          <p:cNvGrpSpPr/>
          <p:nvPr/>
        </p:nvGrpSpPr>
        <p:grpSpPr>
          <a:xfrm>
            <a:off x="3507226" y="3839471"/>
            <a:ext cx="368987" cy="365459"/>
            <a:chOff x="-59889100" y="2671925"/>
            <a:chExt cx="319000" cy="315950"/>
          </a:xfrm>
        </p:grpSpPr>
        <p:sp>
          <p:nvSpPr>
            <p:cNvPr id="13979" name="Google Shape;13979;p7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78"/>
          <p:cNvGrpSpPr/>
          <p:nvPr/>
        </p:nvGrpSpPr>
        <p:grpSpPr>
          <a:xfrm>
            <a:off x="2620204" y="4281976"/>
            <a:ext cx="367165" cy="366269"/>
            <a:chOff x="-59092025" y="2296300"/>
            <a:chExt cx="317425" cy="316650"/>
          </a:xfrm>
        </p:grpSpPr>
        <p:sp>
          <p:nvSpPr>
            <p:cNvPr id="13984" name="Google Shape;13984;p7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78"/>
          <p:cNvGrpSpPr/>
          <p:nvPr/>
        </p:nvGrpSpPr>
        <p:grpSpPr>
          <a:xfrm>
            <a:off x="4865611" y="1532895"/>
            <a:ext cx="353174" cy="347599"/>
            <a:chOff x="683125" y="1955275"/>
            <a:chExt cx="299325" cy="294600"/>
          </a:xfrm>
        </p:grpSpPr>
        <p:sp>
          <p:nvSpPr>
            <p:cNvPr id="13987" name="Google Shape;13987;p7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1" name="Google Shape;13991;p78"/>
          <p:cNvGrpSpPr/>
          <p:nvPr/>
        </p:nvGrpSpPr>
        <p:grpSpPr>
          <a:xfrm>
            <a:off x="4866541" y="1983453"/>
            <a:ext cx="351315" cy="349486"/>
            <a:chOff x="685475" y="2318350"/>
            <a:chExt cx="297750" cy="296200"/>
          </a:xfrm>
        </p:grpSpPr>
        <p:sp>
          <p:nvSpPr>
            <p:cNvPr id="13992" name="Google Shape;13992;p7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5" name="Google Shape;13995;p78"/>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6" name="Google Shape;13996;p78"/>
          <p:cNvGrpSpPr/>
          <p:nvPr/>
        </p:nvGrpSpPr>
        <p:grpSpPr>
          <a:xfrm>
            <a:off x="7094699" y="1532659"/>
            <a:ext cx="309517" cy="348071"/>
            <a:chOff x="2523000" y="1954875"/>
            <a:chExt cx="262325" cy="295000"/>
          </a:xfrm>
        </p:grpSpPr>
        <p:sp>
          <p:nvSpPr>
            <p:cNvPr id="13997" name="Google Shape;13997;p7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9" name="Google Shape;13999;p78"/>
          <p:cNvGrpSpPr/>
          <p:nvPr/>
        </p:nvGrpSpPr>
        <p:grpSpPr>
          <a:xfrm>
            <a:off x="7073800" y="1983925"/>
            <a:ext cx="351315" cy="348542"/>
            <a:chOff x="2508825" y="2318350"/>
            <a:chExt cx="297750" cy="295400"/>
          </a:xfrm>
        </p:grpSpPr>
        <p:sp>
          <p:nvSpPr>
            <p:cNvPr id="14000" name="Google Shape;14000;p7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2" name="Google Shape;14002;p78"/>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03" name="Google Shape;14003;p78"/>
          <p:cNvGrpSpPr/>
          <p:nvPr/>
        </p:nvGrpSpPr>
        <p:grpSpPr>
          <a:xfrm>
            <a:off x="5747373" y="2897978"/>
            <a:ext cx="347599" cy="348513"/>
            <a:chOff x="4321150" y="1946600"/>
            <a:chExt cx="294600" cy="295375"/>
          </a:xfrm>
        </p:grpSpPr>
        <p:sp>
          <p:nvSpPr>
            <p:cNvPr id="14004" name="Google Shape;14004;p7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07" name="Google Shape;14007;p78"/>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8"/>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8"/>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8"/>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1" name="Google Shape;14011;p78"/>
          <p:cNvGrpSpPr/>
          <p:nvPr/>
        </p:nvGrpSpPr>
        <p:grpSpPr>
          <a:xfrm>
            <a:off x="5309921" y="1983925"/>
            <a:ext cx="352230" cy="348542"/>
            <a:chOff x="1049375" y="2318350"/>
            <a:chExt cx="298525" cy="295400"/>
          </a:xfrm>
        </p:grpSpPr>
        <p:sp>
          <p:nvSpPr>
            <p:cNvPr id="14012" name="Google Shape;14012;p7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78"/>
          <p:cNvGrpSpPr/>
          <p:nvPr/>
        </p:nvGrpSpPr>
        <p:grpSpPr>
          <a:xfrm>
            <a:off x="5310393" y="2424376"/>
            <a:ext cx="351286" cy="351286"/>
            <a:chOff x="1049375" y="2680675"/>
            <a:chExt cx="297725" cy="297725"/>
          </a:xfrm>
        </p:grpSpPr>
        <p:sp>
          <p:nvSpPr>
            <p:cNvPr id="14017" name="Google Shape;14017;p7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9" name="Google Shape;14019;p78"/>
          <p:cNvGrpSpPr/>
          <p:nvPr/>
        </p:nvGrpSpPr>
        <p:grpSpPr>
          <a:xfrm>
            <a:off x="7523845" y="1532423"/>
            <a:ext cx="348513" cy="348542"/>
            <a:chOff x="2872725" y="1954475"/>
            <a:chExt cx="295375" cy="295400"/>
          </a:xfrm>
        </p:grpSpPr>
        <p:sp>
          <p:nvSpPr>
            <p:cNvPr id="14020" name="Google Shape;14020;p7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78"/>
          <p:cNvGrpSpPr/>
          <p:nvPr/>
        </p:nvGrpSpPr>
        <p:grpSpPr>
          <a:xfrm>
            <a:off x="7545216" y="1982996"/>
            <a:ext cx="305771" cy="350401"/>
            <a:chOff x="2890050" y="2318350"/>
            <a:chExt cx="259150" cy="296975"/>
          </a:xfrm>
        </p:grpSpPr>
        <p:sp>
          <p:nvSpPr>
            <p:cNvPr id="14024" name="Google Shape;14024;p7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6" name="Google Shape;14026;p78"/>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7" name="Google Shape;14027;p78"/>
          <p:cNvGrpSpPr/>
          <p:nvPr/>
        </p:nvGrpSpPr>
        <p:grpSpPr>
          <a:xfrm>
            <a:off x="6187732" y="2898450"/>
            <a:ext cx="347569" cy="347569"/>
            <a:chOff x="4685050" y="1945825"/>
            <a:chExt cx="294575" cy="294575"/>
          </a:xfrm>
        </p:grpSpPr>
        <p:sp>
          <p:nvSpPr>
            <p:cNvPr id="14028" name="Google Shape;14028;p7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3" name="Google Shape;14033;p78"/>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8"/>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5" name="Google Shape;14035;p78"/>
          <p:cNvGrpSpPr/>
          <p:nvPr/>
        </p:nvGrpSpPr>
        <p:grpSpPr>
          <a:xfrm>
            <a:off x="7958004" y="3387425"/>
            <a:ext cx="348513" cy="347599"/>
            <a:chOff x="6131900" y="2301825"/>
            <a:chExt cx="295375" cy="294600"/>
          </a:xfrm>
        </p:grpSpPr>
        <p:sp>
          <p:nvSpPr>
            <p:cNvPr id="14036" name="Google Shape;14036;p7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78"/>
          <p:cNvGrpSpPr/>
          <p:nvPr/>
        </p:nvGrpSpPr>
        <p:grpSpPr>
          <a:xfrm>
            <a:off x="5753997" y="1531966"/>
            <a:ext cx="351315" cy="349457"/>
            <a:chOff x="1412450" y="1954475"/>
            <a:chExt cx="297750" cy="296175"/>
          </a:xfrm>
        </p:grpSpPr>
        <p:sp>
          <p:nvSpPr>
            <p:cNvPr id="14041" name="Google Shape;14041;p7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3" name="Google Shape;14043;p78"/>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4" name="Google Shape;14044;p78"/>
          <p:cNvGrpSpPr/>
          <p:nvPr/>
        </p:nvGrpSpPr>
        <p:grpSpPr>
          <a:xfrm>
            <a:off x="5753997" y="2424494"/>
            <a:ext cx="351315" cy="351050"/>
            <a:chOff x="1413250" y="2680675"/>
            <a:chExt cx="297750" cy="297525"/>
          </a:xfrm>
        </p:grpSpPr>
        <p:sp>
          <p:nvSpPr>
            <p:cNvPr id="14045" name="Google Shape;14045;p7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9" name="Google Shape;14049;p78"/>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8"/>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8"/>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2" name="Google Shape;14052;p78"/>
          <p:cNvGrpSpPr/>
          <p:nvPr/>
        </p:nvGrpSpPr>
        <p:grpSpPr>
          <a:xfrm>
            <a:off x="6630407" y="2898111"/>
            <a:ext cx="350371" cy="348247"/>
            <a:chOff x="5045775" y="1946400"/>
            <a:chExt cx="296950" cy="295150"/>
          </a:xfrm>
        </p:grpSpPr>
        <p:sp>
          <p:nvSpPr>
            <p:cNvPr id="14053" name="Google Shape;14053;p7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78"/>
          <p:cNvGrpSpPr/>
          <p:nvPr/>
        </p:nvGrpSpPr>
        <p:grpSpPr>
          <a:xfrm>
            <a:off x="6629006" y="3406938"/>
            <a:ext cx="353174" cy="308573"/>
            <a:chOff x="5046550" y="2327025"/>
            <a:chExt cx="299325" cy="261525"/>
          </a:xfrm>
        </p:grpSpPr>
        <p:sp>
          <p:nvSpPr>
            <p:cNvPr id="14056" name="Google Shape;14056;p7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9" name="Google Shape;14059;p78"/>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0" name="Google Shape;14060;p78"/>
          <p:cNvGrpSpPr/>
          <p:nvPr/>
        </p:nvGrpSpPr>
        <p:grpSpPr>
          <a:xfrm>
            <a:off x="7956604" y="3836276"/>
            <a:ext cx="351315" cy="348513"/>
            <a:chOff x="6167350" y="2672800"/>
            <a:chExt cx="297750" cy="295375"/>
          </a:xfrm>
        </p:grpSpPr>
        <p:sp>
          <p:nvSpPr>
            <p:cNvPr id="14061" name="Google Shape;14061;p7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78"/>
          <p:cNvGrpSpPr/>
          <p:nvPr/>
        </p:nvGrpSpPr>
        <p:grpSpPr>
          <a:xfrm>
            <a:off x="6197601" y="1531509"/>
            <a:ext cx="347599" cy="350371"/>
            <a:chOff x="1777925" y="1953700"/>
            <a:chExt cx="294600" cy="296950"/>
          </a:xfrm>
        </p:grpSpPr>
        <p:sp>
          <p:nvSpPr>
            <p:cNvPr id="14067" name="Google Shape;14067;p7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8"/>
          <p:cNvGrpSpPr/>
          <p:nvPr/>
        </p:nvGrpSpPr>
        <p:grpSpPr>
          <a:xfrm>
            <a:off x="6213411" y="1984397"/>
            <a:ext cx="315977" cy="347599"/>
            <a:chOff x="1790525" y="2319150"/>
            <a:chExt cx="267800" cy="294600"/>
          </a:xfrm>
        </p:grpSpPr>
        <p:sp>
          <p:nvSpPr>
            <p:cNvPr id="14072" name="Google Shape;14072;p7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74" name="Google Shape;14074;p78"/>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75" name="Google Shape;14075;p78"/>
          <p:cNvGrpSpPr/>
          <p:nvPr/>
        </p:nvGrpSpPr>
        <p:grpSpPr>
          <a:xfrm>
            <a:off x="4866386" y="2897963"/>
            <a:ext cx="349457" cy="348542"/>
            <a:chOff x="3599700" y="1954475"/>
            <a:chExt cx="296175" cy="295400"/>
          </a:xfrm>
        </p:grpSpPr>
        <p:sp>
          <p:nvSpPr>
            <p:cNvPr id="14076" name="Google Shape;14076;p7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78"/>
          <p:cNvGrpSpPr/>
          <p:nvPr/>
        </p:nvGrpSpPr>
        <p:grpSpPr>
          <a:xfrm>
            <a:off x="4867316" y="3387426"/>
            <a:ext cx="347599" cy="347599"/>
            <a:chOff x="3601275" y="2319150"/>
            <a:chExt cx="294600" cy="294600"/>
          </a:xfrm>
        </p:grpSpPr>
        <p:sp>
          <p:nvSpPr>
            <p:cNvPr id="14080" name="Google Shape;14080;p7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2" name="Google Shape;14082;p78"/>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3" name="Google Shape;14083;p78"/>
          <p:cNvGrpSpPr/>
          <p:nvPr/>
        </p:nvGrpSpPr>
        <p:grpSpPr>
          <a:xfrm>
            <a:off x="7087019" y="2897521"/>
            <a:ext cx="328071" cy="349427"/>
            <a:chOff x="5421475" y="1945825"/>
            <a:chExt cx="278050" cy="296150"/>
          </a:xfrm>
        </p:grpSpPr>
        <p:sp>
          <p:nvSpPr>
            <p:cNvPr id="14084" name="Google Shape;14084;p7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2" name="Google Shape;14092;p78"/>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3" name="Google Shape;14093;p78"/>
          <p:cNvGrpSpPr/>
          <p:nvPr/>
        </p:nvGrpSpPr>
        <p:grpSpPr>
          <a:xfrm>
            <a:off x="7075869" y="3898073"/>
            <a:ext cx="350371" cy="224918"/>
            <a:chOff x="5411225" y="2726350"/>
            <a:chExt cx="296950" cy="190625"/>
          </a:xfrm>
        </p:grpSpPr>
        <p:sp>
          <p:nvSpPr>
            <p:cNvPr id="14094" name="Google Shape;14094;p7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78"/>
          <p:cNvGrpSpPr/>
          <p:nvPr/>
        </p:nvGrpSpPr>
        <p:grpSpPr>
          <a:xfrm>
            <a:off x="6185904" y="4287346"/>
            <a:ext cx="351286" cy="326390"/>
            <a:chOff x="6524150" y="1938725"/>
            <a:chExt cx="297725" cy="276625"/>
          </a:xfrm>
        </p:grpSpPr>
        <p:sp>
          <p:nvSpPr>
            <p:cNvPr id="14097" name="Google Shape;14097;p7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78"/>
          <p:cNvGrpSpPr/>
          <p:nvPr/>
        </p:nvGrpSpPr>
        <p:grpSpPr>
          <a:xfrm>
            <a:off x="6637536" y="1531966"/>
            <a:ext cx="350401" cy="349457"/>
            <a:chOff x="2141000" y="1954475"/>
            <a:chExt cx="296975" cy="296175"/>
          </a:xfrm>
        </p:grpSpPr>
        <p:sp>
          <p:nvSpPr>
            <p:cNvPr id="14102" name="Google Shape;14102;p7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6" name="Google Shape;14106;p78"/>
          <p:cNvGrpSpPr/>
          <p:nvPr/>
        </p:nvGrpSpPr>
        <p:grpSpPr>
          <a:xfrm>
            <a:off x="6631047" y="1983807"/>
            <a:ext cx="363380" cy="348778"/>
            <a:chOff x="2140225" y="2318650"/>
            <a:chExt cx="307975" cy="295600"/>
          </a:xfrm>
        </p:grpSpPr>
        <p:sp>
          <p:nvSpPr>
            <p:cNvPr id="14107" name="Google Shape;14107;p7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78"/>
          <p:cNvGrpSpPr/>
          <p:nvPr/>
        </p:nvGrpSpPr>
        <p:grpSpPr>
          <a:xfrm>
            <a:off x="6636607" y="2425305"/>
            <a:ext cx="352259" cy="349427"/>
            <a:chOff x="2139425" y="2682250"/>
            <a:chExt cx="298550" cy="296150"/>
          </a:xfrm>
        </p:grpSpPr>
        <p:sp>
          <p:nvSpPr>
            <p:cNvPr id="14110" name="Google Shape;14110;p7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78"/>
          <p:cNvGrpSpPr/>
          <p:nvPr/>
        </p:nvGrpSpPr>
        <p:grpSpPr>
          <a:xfrm>
            <a:off x="5301219" y="2939791"/>
            <a:ext cx="350401" cy="264888"/>
            <a:chOff x="3962775" y="1990700"/>
            <a:chExt cx="296975" cy="224500"/>
          </a:xfrm>
        </p:grpSpPr>
        <p:sp>
          <p:nvSpPr>
            <p:cNvPr id="14115" name="Google Shape;14115;p7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78"/>
          <p:cNvGrpSpPr/>
          <p:nvPr/>
        </p:nvGrpSpPr>
        <p:grpSpPr>
          <a:xfrm>
            <a:off x="5301691" y="3386497"/>
            <a:ext cx="349457" cy="349457"/>
            <a:chOff x="3963575" y="2317575"/>
            <a:chExt cx="296175" cy="296175"/>
          </a:xfrm>
        </p:grpSpPr>
        <p:sp>
          <p:nvSpPr>
            <p:cNvPr id="14120" name="Google Shape;14120;p7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78"/>
          <p:cNvGrpSpPr/>
          <p:nvPr/>
        </p:nvGrpSpPr>
        <p:grpSpPr>
          <a:xfrm>
            <a:off x="5301691" y="3836276"/>
            <a:ext cx="349457" cy="348513"/>
            <a:chOff x="3962775" y="2683025"/>
            <a:chExt cx="296175" cy="295375"/>
          </a:xfrm>
        </p:grpSpPr>
        <p:sp>
          <p:nvSpPr>
            <p:cNvPr id="14137" name="Google Shape;14137;p7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0" name="Google Shape;14140;p78"/>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1" name="Google Shape;14141;p78"/>
          <p:cNvGrpSpPr/>
          <p:nvPr/>
        </p:nvGrpSpPr>
        <p:grpSpPr>
          <a:xfrm>
            <a:off x="7516228" y="3386968"/>
            <a:ext cx="348513" cy="348513"/>
            <a:chOff x="5775900" y="2308125"/>
            <a:chExt cx="295375" cy="295375"/>
          </a:xfrm>
        </p:grpSpPr>
        <p:sp>
          <p:nvSpPr>
            <p:cNvPr id="14142" name="Google Shape;14142;p7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7" name="Google Shape;14147;p78"/>
          <p:cNvGrpSpPr/>
          <p:nvPr/>
        </p:nvGrpSpPr>
        <p:grpSpPr>
          <a:xfrm>
            <a:off x="7537142" y="3835804"/>
            <a:ext cx="306686" cy="349457"/>
            <a:chOff x="5794025" y="2673575"/>
            <a:chExt cx="259925" cy="296175"/>
          </a:xfrm>
        </p:grpSpPr>
        <p:sp>
          <p:nvSpPr>
            <p:cNvPr id="14148" name="Google Shape;14148;p7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0" name="Google Shape;14150;p78"/>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54" name="Shape 14154"/>
        <p:cNvGrpSpPr/>
        <p:nvPr/>
      </p:nvGrpSpPr>
      <p:grpSpPr>
        <a:xfrm>
          <a:off x="0" y="0"/>
          <a:ext cx="0" cy="0"/>
          <a:chOff x="0" y="0"/>
          <a:chExt cx="0" cy="0"/>
        </a:xfrm>
      </p:grpSpPr>
      <p:sp>
        <p:nvSpPr>
          <p:cNvPr id="14155" name="Google Shape;14155;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6" name="Google Shape;14156;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7" name="Google Shape;14157;p79"/>
          <p:cNvGrpSpPr/>
          <p:nvPr/>
        </p:nvGrpSpPr>
        <p:grpSpPr>
          <a:xfrm>
            <a:off x="882957" y="1534450"/>
            <a:ext cx="292442" cy="355741"/>
            <a:chOff x="-35830350" y="1912725"/>
            <a:chExt cx="241050" cy="293225"/>
          </a:xfrm>
        </p:grpSpPr>
        <p:sp>
          <p:nvSpPr>
            <p:cNvPr id="14158" name="Google Shape;14158;p7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0" name="Google Shape;14160;p79"/>
          <p:cNvGrpSpPr/>
          <p:nvPr/>
        </p:nvGrpSpPr>
        <p:grpSpPr>
          <a:xfrm>
            <a:off x="851444" y="1994048"/>
            <a:ext cx="355468" cy="353587"/>
            <a:chOff x="-35854750" y="2272675"/>
            <a:chExt cx="293000" cy="291450"/>
          </a:xfrm>
        </p:grpSpPr>
        <p:sp>
          <p:nvSpPr>
            <p:cNvPr id="14161" name="Google Shape;14161;p7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79"/>
          <p:cNvGrpSpPr/>
          <p:nvPr/>
        </p:nvGrpSpPr>
        <p:grpSpPr>
          <a:xfrm>
            <a:off x="850958" y="2448634"/>
            <a:ext cx="356438" cy="354558"/>
            <a:chOff x="-35853975" y="2631825"/>
            <a:chExt cx="293800" cy="292250"/>
          </a:xfrm>
        </p:grpSpPr>
        <p:sp>
          <p:nvSpPr>
            <p:cNvPr id="14165" name="Google Shape;14165;p7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79"/>
          <p:cNvGrpSpPr/>
          <p:nvPr/>
        </p:nvGrpSpPr>
        <p:grpSpPr>
          <a:xfrm>
            <a:off x="3089562" y="1535527"/>
            <a:ext cx="353587" cy="353587"/>
            <a:chOff x="-34032200" y="1916675"/>
            <a:chExt cx="291450" cy="291450"/>
          </a:xfrm>
        </p:grpSpPr>
        <p:sp>
          <p:nvSpPr>
            <p:cNvPr id="14171" name="Google Shape;14171;p7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5" name="Google Shape;14175;p79"/>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6" name="Google Shape;14176;p79"/>
          <p:cNvGrpSpPr/>
          <p:nvPr/>
        </p:nvGrpSpPr>
        <p:grpSpPr>
          <a:xfrm>
            <a:off x="3089092" y="2448634"/>
            <a:ext cx="354527" cy="354558"/>
            <a:chOff x="-34032200" y="2634975"/>
            <a:chExt cx="292225" cy="292250"/>
          </a:xfrm>
        </p:grpSpPr>
        <p:sp>
          <p:nvSpPr>
            <p:cNvPr id="14177" name="Google Shape;14177;p7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79"/>
          <p:cNvGrpSpPr/>
          <p:nvPr/>
        </p:nvGrpSpPr>
        <p:grpSpPr>
          <a:xfrm>
            <a:off x="1739487" y="2914882"/>
            <a:ext cx="358379" cy="354527"/>
            <a:chOff x="-32245875" y="1938725"/>
            <a:chExt cx="295400" cy="292225"/>
          </a:xfrm>
        </p:grpSpPr>
        <p:sp>
          <p:nvSpPr>
            <p:cNvPr id="14181" name="Google Shape;14181;p7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79"/>
          <p:cNvGrpSpPr/>
          <p:nvPr/>
        </p:nvGrpSpPr>
        <p:grpSpPr>
          <a:xfrm>
            <a:off x="1736150" y="3384280"/>
            <a:ext cx="365052" cy="352162"/>
            <a:chOff x="-32243500" y="2299850"/>
            <a:chExt cx="300900" cy="290275"/>
          </a:xfrm>
        </p:grpSpPr>
        <p:sp>
          <p:nvSpPr>
            <p:cNvPr id="14185" name="Google Shape;14185;p7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7" name="Google Shape;14187;p79"/>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8" name="Google Shape;14188;p79"/>
          <p:cNvGrpSpPr/>
          <p:nvPr/>
        </p:nvGrpSpPr>
        <p:grpSpPr>
          <a:xfrm>
            <a:off x="1299432" y="1534571"/>
            <a:ext cx="354527" cy="355498"/>
            <a:chOff x="-35495600" y="1912725"/>
            <a:chExt cx="292225" cy="293025"/>
          </a:xfrm>
        </p:grpSpPr>
        <p:sp>
          <p:nvSpPr>
            <p:cNvPr id="14189" name="Google Shape;14189;p7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2" name="Google Shape;14192;p79"/>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3" name="Google Shape;14193;p79"/>
          <p:cNvGrpSpPr/>
          <p:nvPr/>
        </p:nvGrpSpPr>
        <p:grpSpPr>
          <a:xfrm>
            <a:off x="1299432" y="2449119"/>
            <a:ext cx="354527" cy="353587"/>
            <a:chOff x="-35495600" y="2631825"/>
            <a:chExt cx="292225" cy="291450"/>
          </a:xfrm>
        </p:grpSpPr>
        <p:sp>
          <p:nvSpPr>
            <p:cNvPr id="14194" name="Google Shape;14194;p7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8" name="Google Shape;14198;p79"/>
          <p:cNvGrpSpPr/>
          <p:nvPr/>
        </p:nvGrpSpPr>
        <p:grpSpPr>
          <a:xfrm>
            <a:off x="3537081" y="1535527"/>
            <a:ext cx="353587" cy="353587"/>
            <a:chOff x="-33673825" y="1916675"/>
            <a:chExt cx="291450" cy="291450"/>
          </a:xfrm>
        </p:grpSpPr>
        <p:sp>
          <p:nvSpPr>
            <p:cNvPr id="14199" name="Google Shape;14199;p7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3" name="Google Shape;14203;p79"/>
          <p:cNvGrpSpPr/>
          <p:nvPr/>
        </p:nvGrpSpPr>
        <p:grpSpPr>
          <a:xfrm>
            <a:off x="3534700" y="1993107"/>
            <a:ext cx="358349" cy="355468"/>
            <a:chOff x="-33676975" y="2275050"/>
            <a:chExt cx="295375" cy="293000"/>
          </a:xfrm>
        </p:grpSpPr>
        <p:sp>
          <p:nvSpPr>
            <p:cNvPr id="14204" name="Google Shape;14204;p7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7" name="Google Shape;14207;p79"/>
          <p:cNvGrpSpPr/>
          <p:nvPr/>
        </p:nvGrpSpPr>
        <p:grpSpPr>
          <a:xfrm>
            <a:off x="3537081" y="2448406"/>
            <a:ext cx="353587" cy="355013"/>
            <a:chOff x="-33673825" y="2634975"/>
            <a:chExt cx="291450" cy="292625"/>
          </a:xfrm>
        </p:grpSpPr>
        <p:sp>
          <p:nvSpPr>
            <p:cNvPr id="14208" name="Google Shape;14208;p7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79"/>
          <p:cNvGrpSpPr/>
          <p:nvPr/>
        </p:nvGrpSpPr>
        <p:grpSpPr>
          <a:xfrm>
            <a:off x="2205089" y="2915322"/>
            <a:ext cx="329687" cy="353648"/>
            <a:chOff x="-31874100" y="1939525"/>
            <a:chExt cx="271750" cy="291500"/>
          </a:xfrm>
        </p:grpSpPr>
        <p:sp>
          <p:nvSpPr>
            <p:cNvPr id="14211" name="Google Shape;14211;p7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3" name="Google Shape;14213;p79"/>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4" name="Google Shape;14214;p79"/>
          <p:cNvGrpSpPr/>
          <p:nvPr/>
        </p:nvGrpSpPr>
        <p:grpSpPr>
          <a:xfrm>
            <a:off x="2186451" y="3844343"/>
            <a:ext cx="366963" cy="352768"/>
            <a:chOff x="-31889075" y="2658950"/>
            <a:chExt cx="302475" cy="290775"/>
          </a:xfrm>
        </p:grpSpPr>
        <p:sp>
          <p:nvSpPr>
            <p:cNvPr id="14215" name="Google Shape;14215;p7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7" name="Google Shape;14217;p79"/>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8" name="Google Shape;14218;p79"/>
          <p:cNvGrpSpPr/>
          <p:nvPr/>
        </p:nvGrpSpPr>
        <p:grpSpPr>
          <a:xfrm>
            <a:off x="1747421" y="1534571"/>
            <a:ext cx="354527" cy="355498"/>
            <a:chOff x="-35136450" y="1912725"/>
            <a:chExt cx="292225" cy="293025"/>
          </a:xfrm>
        </p:grpSpPr>
        <p:sp>
          <p:nvSpPr>
            <p:cNvPr id="14219" name="Google Shape;14219;p7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79"/>
          <p:cNvGrpSpPr/>
          <p:nvPr/>
        </p:nvGrpSpPr>
        <p:grpSpPr>
          <a:xfrm>
            <a:off x="1747891" y="1993790"/>
            <a:ext cx="353587" cy="354103"/>
            <a:chOff x="-35134875" y="2272675"/>
            <a:chExt cx="291450" cy="291875"/>
          </a:xfrm>
        </p:grpSpPr>
        <p:sp>
          <p:nvSpPr>
            <p:cNvPr id="14223" name="Google Shape;14223;p7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79"/>
          <p:cNvGrpSpPr/>
          <p:nvPr/>
        </p:nvGrpSpPr>
        <p:grpSpPr>
          <a:xfrm>
            <a:off x="1789458" y="2449119"/>
            <a:ext cx="270453" cy="353587"/>
            <a:chOff x="-35101800" y="2631050"/>
            <a:chExt cx="222925" cy="291450"/>
          </a:xfrm>
        </p:grpSpPr>
        <p:sp>
          <p:nvSpPr>
            <p:cNvPr id="14228" name="Google Shape;14228;p7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2" name="Google Shape;14232;p79"/>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3" name="Google Shape;14233;p79"/>
          <p:cNvGrpSpPr/>
          <p:nvPr/>
        </p:nvGrpSpPr>
        <p:grpSpPr>
          <a:xfrm>
            <a:off x="3977510" y="1993107"/>
            <a:ext cx="353587" cy="355468"/>
            <a:chOff x="-33314675" y="2275050"/>
            <a:chExt cx="291450" cy="293000"/>
          </a:xfrm>
        </p:grpSpPr>
        <p:sp>
          <p:nvSpPr>
            <p:cNvPr id="14234" name="Google Shape;14234;p7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7" name="Google Shape;14237;p79"/>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8" name="Google Shape;14238;p79"/>
          <p:cNvGrpSpPr/>
          <p:nvPr/>
        </p:nvGrpSpPr>
        <p:grpSpPr>
          <a:xfrm>
            <a:off x="2639701" y="2915367"/>
            <a:ext cx="353587" cy="353557"/>
            <a:chOff x="-31523625" y="1939525"/>
            <a:chExt cx="291450" cy="291425"/>
          </a:xfrm>
        </p:grpSpPr>
        <p:sp>
          <p:nvSpPr>
            <p:cNvPr id="14239" name="Google Shape;14239;p7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79"/>
          <p:cNvGrpSpPr/>
          <p:nvPr/>
        </p:nvGrpSpPr>
        <p:grpSpPr>
          <a:xfrm>
            <a:off x="2638746" y="3383568"/>
            <a:ext cx="355498" cy="353587"/>
            <a:chOff x="-31523625" y="2298675"/>
            <a:chExt cx="293025" cy="291450"/>
          </a:xfrm>
        </p:grpSpPr>
        <p:sp>
          <p:nvSpPr>
            <p:cNvPr id="14251" name="Google Shape;14251;p7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4" name="Google Shape;14254;p79"/>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9"/>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6" name="Google Shape;14256;p79"/>
          <p:cNvGrpSpPr/>
          <p:nvPr/>
        </p:nvGrpSpPr>
        <p:grpSpPr>
          <a:xfrm>
            <a:off x="2205934" y="1535542"/>
            <a:ext cx="331598" cy="353557"/>
            <a:chOff x="-34767825" y="1914325"/>
            <a:chExt cx="273325" cy="291425"/>
          </a:xfrm>
        </p:grpSpPr>
        <p:sp>
          <p:nvSpPr>
            <p:cNvPr id="14257" name="Google Shape;14257;p7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79"/>
          <p:cNvGrpSpPr/>
          <p:nvPr/>
        </p:nvGrpSpPr>
        <p:grpSpPr>
          <a:xfrm>
            <a:off x="2193513" y="1993092"/>
            <a:ext cx="356438" cy="355498"/>
            <a:chOff x="-34778075" y="2272675"/>
            <a:chExt cx="293800" cy="293025"/>
          </a:xfrm>
        </p:grpSpPr>
        <p:sp>
          <p:nvSpPr>
            <p:cNvPr id="14261" name="Google Shape;14261;p7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79"/>
          <p:cNvGrpSpPr/>
          <p:nvPr/>
        </p:nvGrpSpPr>
        <p:grpSpPr>
          <a:xfrm>
            <a:off x="2194939" y="2449119"/>
            <a:ext cx="353587" cy="353587"/>
            <a:chOff x="-34776500" y="2631825"/>
            <a:chExt cx="291450" cy="291450"/>
          </a:xfrm>
        </p:grpSpPr>
        <p:sp>
          <p:nvSpPr>
            <p:cNvPr id="14265" name="Google Shape;14265;p7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8" name="Google Shape;14268;p79"/>
          <p:cNvGrpSpPr/>
          <p:nvPr/>
        </p:nvGrpSpPr>
        <p:grpSpPr>
          <a:xfrm>
            <a:off x="853628" y="2912973"/>
            <a:ext cx="354527" cy="358349"/>
            <a:chOff x="-32956300" y="1915900"/>
            <a:chExt cx="292225" cy="295375"/>
          </a:xfrm>
        </p:grpSpPr>
        <p:sp>
          <p:nvSpPr>
            <p:cNvPr id="14269" name="Google Shape;14269;p7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1" name="Google Shape;14271;p79"/>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9"/>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3" name="Google Shape;14273;p79"/>
          <p:cNvGrpSpPr/>
          <p:nvPr/>
        </p:nvGrpSpPr>
        <p:grpSpPr>
          <a:xfrm>
            <a:off x="3081101" y="2915367"/>
            <a:ext cx="356438" cy="353557"/>
            <a:chOff x="-31166825" y="1939525"/>
            <a:chExt cx="293800" cy="291425"/>
          </a:xfrm>
        </p:grpSpPr>
        <p:sp>
          <p:nvSpPr>
            <p:cNvPr id="14274" name="Google Shape;14274;p7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79"/>
          <p:cNvGrpSpPr/>
          <p:nvPr/>
        </p:nvGrpSpPr>
        <p:grpSpPr>
          <a:xfrm>
            <a:off x="3082057" y="3383295"/>
            <a:ext cx="354527" cy="354133"/>
            <a:chOff x="-31165250" y="2298675"/>
            <a:chExt cx="292225" cy="291900"/>
          </a:xfrm>
        </p:grpSpPr>
        <p:sp>
          <p:nvSpPr>
            <p:cNvPr id="14286" name="Google Shape;14286;p7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79"/>
          <p:cNvGrpSpPr/>
          <p:nvPr/>
        </p:nvGrpSpPr>
        <p:grpSpPr>
          <a:xfrm>
            <a:off x="3082542" y="3843949"/>
            <a:ext cx="353557" cy="353557"/>
            <a:chOff x="-31164450" y="2657050"/>
            <a:chExt cx="291425" cy="291425"/>
          </a:xfrm>
        </p:grpSpPr>
        <p:sp>
          <p:nvSpPr>
            <p:cNvPr id="14290" name="Google Shape;14290;p7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4" name="Google Shape;14294;p79"/>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5" name="Google Shape;14295;p79"/>
          <p:cNvGrpSpPr/>
          <p:nvPr/>
        </p:nvGrpSpPr>
        <p:grpSpPr>
          <a:xfrm>
            <a:off x="2632987" y="1535178"/>
            <a:ext cx="358349" cy="354285"/>
            <a:chOff x="-34421275" y="1912725"/>
            <a:chExt cx="295375" cy="292025"/>
          </a:xfrm>
        </p:grpSpPr>
        <p:sp>
          <p:nvSpPr>
            <p:cNvPr id="14296" name="Google Shape;14296;p7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79"/>
          <p:cNvGrpSpPr/>
          <p:nvPr/>
        </p:nvGrpSpPr>
        <p:grpSpPr>
          <a:xfrm>
            <a:off x="2632032" y="1993093"/>
            <a:ext cx="360260" cy="355498"/>
            <a:chOff x="-34418125" y="2271100"/>
            <a:chExt cx="296950" cy="293025"/>
          </a:xfrm>
        </p:grpSpPr>
        <p:sp>
          <p:nvSpPr>
            <p:cNvPr id="14299" name="Google Shape;14299;p7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79"/>
          <p:cNvGrpSpPr/>
          <p:nvPr/>
        </p:nvGrpSpPr>
        <p:grpSpPr>
          <a:xfrm>
            <a:off x="2632987" y="2449119"/>
            <a:ext cx="358349" cy="353587"/>
            <a:chOff x="-34421275" y="2631050"/>
            <a:chExt cx="295375" cy="291450"/>
          </a:xfrm>
        </p:grpSpPr>
        <p:sp>
          <p:nvSpPr>
            <p:cNvPr id="14305" name="Google Shape;14305;p7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9" name="Google Shape;14309;p79"/>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9"/>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9"/>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2" name="Google Shape;14312;p79"/>
          <p:cNvGrpSpPr/>
          <p:nvPr/>
        </p:nvGrpSpPr>
        <p:grpSpPr>
          <a:xfrm>
            <a:off x="3537620" y="2915837"/>
            <a:ext cx="353587" cy="352617"/>
            <a:chOff x="-30805300" y="1938725"/>
            <a:chExt cx="291450" cy="290650"/>
          </a:xfrm>
        </p:grpSpPr>
        <p:sp>
          <p:nvSpPr>
            <p:cNvPr id="14313" name="Google Shape;14313;p7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5" name="Google Shape;14315;p79"/>
          <p:cNvGrpSpPr/>
          <p:nvPr/>
        </p:nvGrpSpPr>
        <p:grpSpPr>
          <a:xfrm>
            <a:off x="3538105" y="3383765"/>
            <a:ext cx="352617" cy="353193"/>
            <a:chOff x="-30805300" y="2298675"/>
            <a:chExt cx="290650" cy="291125"/>
          </a:xfrm>
        </p:grpSpPr>
        <p:sp>
          <p:nvSpPr>
            <p:cNvPr id="14316" name="Google Shape;14316;p7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0" name="Google Shape;14320;p79"/>
          <p:cNvGrpSpPr/>
          <p:nvPr/>
        </p:nvGrpSpPr>
        <p:grpSpPr>
          <a:xfrm>
            <a:off x="3537635" y="3843949"/>
            <a:ext cx="353557" cy="353557"/>
            <a:chOff x="-30806075" y="2657050"/>
            <a:chExt cx="291425" cy="291425"/>
          </a:xfrm>
        </p:grpSpPr>
        <p:sp>
          <p:nvSpPr>
            <p:cNvPr id="14321" name="Google Shape;14321;p7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4" name="Google Shape;14324;p79"/>
          <p:cNvGrpSpPr/>
          <p:nvPr/>
        </p:nvGrpSpPr>
        <p:grpSpPr>
          <a:xfrm>
            <a:off x="2639681" y="4301756"/>
            <a:ext cx="353557" cy="353557"/>
            <a:chOff x="-30064925" y="2332550"/>
            <a:chExt cx="291425" cy="291425"/>
          </a:xfrm>
        </p:grpSpPr>
        <p:sp>
          <p:nvSpPr>
            <p:cNvPr id="14325" name="Google Shape;14325;p7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79"/>
          <p:cNvGrpSpPr/>
          <p:nvPr/>
        </p:nvGrpSpPr>
        <p:grpSpPr>
          <a:xfrm>
            <a:off x="3983068" y="2911256"/>
            <a:ext cx="348855" cy="347879"/>
            <a:chOff x="2821450" y="2957850"/>
            <a:chExt cx="259275" cy="258550"/>
          </a:xfrm>
        </p:grpSpPr>
        <p:sp>
          <p:nvSpPr>
            <p:cNvPr id="14329" name="Google Shape;14329;p7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32" name="Google Shape;14332;p79"/>
          <p:cNvGrpSpPr/>
          <p:nvPr/>
        </p:nvGrpSpPr>
        <p:grpSpPr>
          <a:xfrm>
            <a:off x="4858100" y="1532274"/>
            <a:ext cx="361090" cy="361090"/>
            <a:chOff x="-57970450" y="1903275"/>
            <a:chExt cx="318225" cy="318225"/>
          </a:xfrm>
        </p:grpSpPr>
        <p:sp>
          <p:nvSpPr>
            <p:cNvPr id="14333" name="Google Shape;14333;p7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79"/>
          <p:cNvGrpSpPr/>
          <p:nvPr/>
        </p:nvGrpSpPr>
        <p:grpSpPr>
          <a:xfrm>
            <a:off x="4880000" y="2008231"/>
            <a:ext cx="317290" cy="359303"/>
            <a:chOff x="-57950750" y="2296300"/>
            <a:chExt cx="279625" cy="316650"/>
          </a:xfrm>
        </p:grpSpPr>
        <p:sp>
          <p:nvSpPr>
            <p:cNvPr id="14338" name="Google Shape;14338;p7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79"/>
          <p:cNvGrpSpPr/>
          <p:nvPr/>
        </p:nvGrpSpPr>
        <p:grpSpPr>
          <a:xfrm>
            <a:off x="4858214" y="2459907"/>
            <a:ext cx="360863" cy="360211"/>
            <a:chOff x="-57969675" y="2687750"/>
            <a:chExt cx="318025" cy="317450"/>
          </a:xfrm>
        </p:grpSpPr>
        <p:sp>
          <p:nvSpPr>
            <p:cNvPr id="14343" name="Google Shape;14343;p7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79"/>
          <p:cNvGrpSpPr/>
          <p:nvPr/>
        </p:nvGrpSpPr>
        <p:grpSpPr>
          <a:xfrm>
            <a:off x="7067397" y="1532274"/>
            <a:ext cx="363785" cy="361090"/>
            <a:chOff x="-56012425" y="1903275"/>
            <a:chExt cx="320600" cy="318225"/>
          </a:xfrm>
        </p:grpSpPr>
        <p:sp>
          <p:nvSpPr>
            <p:cNvPr id="14348" name="Google Shape;14348;p7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0" name="Google Shape;14350;p79"/>
          <p:cNvGrpSpPr/>
          <p:nvPr/>
        </p:nvGrpSpPr>
        <p:grpSpPr>
          <a:xfrm>
            <a:off x="7068290" y="2006443"/>
            <a:ext cx="361998" cy="361998"/>
            <a:chOff x="-56010850" y="2294725"/>
            <a:chExt cx="319025" cy="319025"/>
          </a:xfrm>
        </p:grpSpPr>
        <p:sp>
          <p:nvSpPr>
            <p:cNvPr id="14351" name="Google Shape;14351;p7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79"/>
          <p:cNvGrpSpPr/>
          <p:nvPr/>
        </p:nvGrpSpPr>
        <p:grpSpPr>
          <a:xfrm>
            <a:off x="7068305" y="2459027"/>
            <a:ext cx="361969" cy="361090"/>
            <a:chOff x="-56010050" y="2686975"/>
            <a:chExt cx="319000" cy="318225"/>
          </a:xfrm>
        </p:grpSpPr>
        <p:sp>
          <p:nvSpPr>
            <p:cNvPr id="14356" name="Google Shape;14356;p7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79"/>
          <p:cNvGrpSpPr/>
          <p:nvPr/>
        </p:nvGrpSpPr>
        <p:grpSpPr>
          <a:xfrm>
            <a:off x="5753801" y="2911936"/>
            <a:ext cx="361998" cy="361090"/>
            <a:chOff x="-54081175" y="1903275"/>
            <a:chExt cx="319025" cy="318225"/>
          </a:xfrm>
        </p:grpSpPr>
        <p:sp>
          <p:nvSpPr>
            <p:cNvPr id="14361" name="Google Shape;14361;p7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79"/>
          <p:cNvGrpSpPr/>
          <p:nvPr/>
        </p:nvGrpSpPr>
        <p:grpSpPr>
          <a:xfrm>
            <a:off x="5776154" y="3365399"/>
            <a:ext cx="317290" cy="360211"/>
            <a:chOff x="-54063050" y="2296300"/>
            <a:chExt cx="279625" cy="317450"/>
          </a:xfrm>
        </p:grpSpPr>
        <p:sp>
          <p:nvSpPr>
            <p:cNvPr id="14364" name="Google Shape;14364;p7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79"/>
          <p:cNvGrpSpPr/>
          <p:nvPr/>
        </p:nvGrpSpPr>
        <p:grpSpPr>
          <a:xfrm>
            <a:off x="5776154" y="3829461"/>
            <a:ext cx="317290" cy="361033"/>
            <a:chOff x="-54061475" y="2685450"/>
            <a:chExt cx="279625" cy="318175"/>
          </a:xfrm>
        </p:grpSpPr>
        <p:sp>
          <p:nvSpPr>
            <p:cNvPr id="14369" name="Google Shape;14369;p7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3" name="Google Shape;14373;p79"/>
          <p:cNvGrpSpPr/>
          <p:nvPr/>
        </p:nvGrpSpPr>
        <p:grpSpPr>
          <a:xfrm>
            <a:off x="8029690" y="2921780"/>
            <a:ext cx="275278" cy="361969"/>
            <a:chOff x="-52074300" y="1911950"/>
            <a:chExt cx="242600" cy="319000"/>
          </a:xfrm>
        </p:grpSpPr>
        <p:sp>
          <p:nvSpPr>
            <p:cNvPr id="14374" name="Google Shape;14374;p7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79"/>
          <p:cNvGrpSpPr/>
          <p:nvPr/>
        </p:nvGrpSpPr>
        <p:grpSpPr>
          <a:xfrm>
            <a:off x="5287689" y="1533182"/>
            <a:ext cx="361998" cy="361090"/>
            <a:chOff x="-57578225" y="1904075"/>
            <a:chExt cx="319025" cy="318225"/>
          </a:xfrm>
        </p:grpSpPr>
        <p:sp>
          <p:nvSpPr>
            <p:cNvPr id="14379" name="Google Shape;14379;p7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79"/>
          <p:cNvGrpSpPr/>
          <p:nvPr/>
        </p:nvGrpSpPr>
        <p:grpSpPr>
          <a:xfrm>
            <a:off x="5310042" y="2006443"/>
            <a:ext cx="317290" cy="361090"/>
            <a:chOff x="-57558525" y="2294725"/>
            <a:chExt cx="279625" cy="318225"/>
          </a:xfrm>
        </p:grpSpPr>
        <p:sp>
          <p:nvSpPr>
            <p:cNvPr id="14384" name="Google Shape;14384;p7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9" name="Google Shape;14389;p79"/>
          <p:cNvGrpSpPr/>
          <p:nvPr/>
        </p:nvGrpSpPr>
        <p:grpSpPr>
          <a:xfrm>
            <a:off x="5285901" y="2459027"/>
            <a:ext cx="365572" cy="361969"/>
            <a:chOff x="-57579800" y="2686975"/>
            <a:chExt cx="322175" cy="319000"/>
          </a:xfrm>
        </p:grpSpPr>
        <p:sp>
          <p:nvSpPr>
            <p:cNvPr id="14390" name="Google Shape;14390;p7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79"/>
          <p:cNvGrpSpPr/>
          <p:nvPr/>
        </p:nvGrpSpPr>
        <p:grpSpPr>
          <a:xfrm>
            <a:off x="7510682" y="2006443"/>
            <a:ext cx="367359" cy="361090"/>
            <a:chOff x="-55620975" y="2294725"/>
            <a:chExt cx="323750" cy="318225"/>
          </a:xfrm>
        </p:grpSpPr>
        <p:sp>
          <p:nvSpPr>
            <p:cNvPr id="14393" name="Google Shape;14393;p7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79"/>
          <p:cNvGrpSpPr/>
          <p:nvPr/>
        </p:nvGrpSpPr>
        <p:grpSpPr>
          <a:xfrm>
            <a:off x="7512923" y="2458942"/>
            <a:ext cx="362877" cy="361175"/>
            <a:chOff x="-55620175" y="2686900"/>
            <a:chExt cx="319800" cy="318300"/>
          </a:xfrm>
        </p:grpSpPr>
        <p:sp>
          <p:nvSpPr>
            <p:cNvPr id="14400" name="Google Shape;14400;p7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4" name="Google Shape;14404;p79"/>
          <p:cNvGrpSpPr/>
          <p:nvPr/>
        </p:nvGrpSpPr>
        <p:grpSpPr>
          <a:xfrm>
            <a:off x="6198887" y="2911936"/>
            <a:ext cx="361969" cy="361090"/>
            <a:chOff x="-53690500" y="1903275"/>
            <a:chExt cx="319000" cy="318225"/>
          </a:xfrm>
        </p:grpSpPr>
        <p:sp>
          <p:nvSpPr>
            <p:cNvPr id="14405" name="Google Shape;14405;p7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79"/>
          <p:cNvGrpSpPr/>
          <p:nvPr/>
        </p:nvGrpSpPr>
        <p:grpSpPr>
          <a:xfrm>
            <a:off x="6221226" y="3365399"/>
            <a:ext cx="317290" cy="359303"/>
            <a:chOff x="-53670800" y="2296300"/>
            <a:chExt cx="279625" cy="316650"/>
          </a:xfrm>
        </p:grpSpPr>
        <p:sp>
          <p:nvSpPr>
            <p:cNvPr id="14410" name="Google Shape;14410;p7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79"/>
          <p:cNvGrpSpPr/>
          <p:nvPr/>
        </p:nvGrpSpPr>
        <p:grpSpPr>
          <a:xfrm>
            <a:off x="6198887" y="3830738"/>
            <a:ext cx="361969" cy="361544"/>
            <a:chOff x="-53690500" y="2686575"/>
            <a:chExt cx="319000" cy="318625"/>
          </a:xfrm>
        </p:grpSpPr>
        <p:sp>
          <p:nvSpPr>
            <p:cNvPr id="14415" name="Google Shape;14415;p7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79"/>
          <p:cNvGrpSpPr/>
          <p:nvPr/>
        </p:nvGrpSpPr>
        <p:grpSpPr>
          <a:xfrm>
            <a:off x="8008669" y="3373598"/>
            <a:ext cx="317319" cy="360948"/>
            <a:chOff x="-52092425" y="2303525"/>
            <a:chExt cx="279650" cy="318100"/>
          </a:xfrm>
        </p:grpSpPr>
        <p:sp>
          <p:nvSpPr>
            <p:cNvPr id="14420" name="Google Shape;14420;p7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9"/>
          <p:cNvGrpSpPr/>
          <p:nvPr/>
        </p:nvGrpSpPr>
        <p:grpSpPr>
          <a:xfrm>
            <a:off x="5727728" y="1534061"/>
            <a:ext cx="363756" cy="361090"/>
            <a:chOff x="-57189125" y="1904850"/>
            <a:chExt cx="320575" cy="318225"/>
          </a:xfrm>
        </p:grpSpPr>
        <p:sp>
          <p:nvSpPr>
            <p:cNvPr id="14426" name="Google Shape;14426;p7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1" name="Google Shape;14431;p79"/>
          <p:cNvGrpSpPr/>
          <p:nvPr/>
        </p:nvGrpSpPr>
        <p:grpSpPr>
          <a:xfrm>
            <a:off x="5728621" y="2028797"/>
            <a:ext cx="361969" cy="316411"/>
            <a:chOff x="-57187550" y="2314425"/>
            <a:chExt cx="319000" cy="278850"/>
          </a:xfrm>
        </p:grpSpPr>
        <p:sp>
          <p:nvSpPr>
            <p:cNvPr id="14432" name="Google Shape;14432;p7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6" name="Google Shape;14436;p79"/>
          <p:cNvGrpSpPr/>
          <p:nvPr/>
        </p:nvGrpSpPr>
        <p:grpSpPr>
          <a:xfrm>
            <a:off x="5745585" y="2458346"/>
            <a:ext cx="328042" cy="361771"/>
            <a:chOff x="-57172600" y="2686375"/>
            <a:chExt cx="289100" cy="318825"/>
          </a:xfrm>
        </p:grpSpPr>
        <p:sp>
          <p:nvSpPr>
            <p:cNvPr id="14437" name="Google Shape;14437;p7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79"/>
          <p:cNvGrpSpPr/>
          <p:nvPr/>
        </p:nvGrpSpPr>
        <p:grpSpPr>
          <a:xfrm>
            <a:off x="7958434" y="1532274"/>
            <a:ext cx="361090" cy="359303"/>
            <a:chOff x="-55225575" y="1903275"/>
            <a:chExt cx="318225" cy="316650"/>
          </a:xfrm>
        </p:grpSpPr>
        <p:sp>
          <p:nvSpPr>
            <p:cNvPr id="14440" name="Google Shape;14440;p7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5" name="Google Shape;14445;p79"/>
          <p:cNvGrpSpPr/>
          <p:nvPr/>
        </p:nvGrpSpPr>
        <p:grpSpPr>
          <a:xfrm>
            <a:off x="7969611" y="2008231"/>
            <a:ext cx="338736" cy="359303"/>
            <a:chOff x="-55217700" y="2296300"/>
            <a:chExt cx="298525" cy="316650"/>
          </a:xfrm>
        </p:grpSpPr>
        <p:sp>
          <p:nvSpPr>
            <p:cNvPr id="14446" name="Google Shape;14446;p7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79"/>
          <p:cNvGrpSpPr/>
          <p:nvPr/>
        </p:nvGrpSpPr>
        <p:grpSpPr>
          <a:xfrm>
            <a:off x="7957541" y="2460814"/>
            <a:ext cx="362877" cy="359303"/>
            <a:chOff x="-55229525" y="2688550"/>
            <a:chExt cx="319800" cy="316650"/>
          </a:xfrm>
        </p:grpSpPr>
        <p:sp>
          <p:nvSpPr>
            <p:cNvPr id="14451" name="Google Shape;14451;p7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5" name="Google Shape;14455;p79"/>
          <p:cNvGrpSpPr/>
          <p:nvPr/>
        </p:nvGrpSpPr>
        <p:grpSpPr>
          <a:xfrm>
            <a:off x="6653760" y="2911936"/>
            <a:ext cx="338765" cy="361090"/>
            <a:chOff x="-53288825" y="1903275"/>
            <a:chExt cx="298550" cy="318225"/>
          </a:xfrm>
        </p:grpSpPr>
        <p:sp>
          <p:nvSpPr>
            <p:cNvPr id="14456" name="Google Shape;14456;p7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9" name="Google Shape;14459;p79"/>
          <p:cNvGrpSpPr/>
          <p:nvPr/>
        </p:nvGrpSpPr>
        <p:grpSpPr>
          <a:xfrm>
            <a:off x="6642143" y="3363612"/>
            <a:ext cx="361998" cy="361090"/>
            <a:chOff x="-53299850" y="2294725"/>
            <a:chExt cx="319025" cy="318225"/>
          </a:xfrm>
        </p:grpSpPr>
        <p:sp>
          <p:nvSpPr>
            <p:cNvPr id="14460" name="Google Shape;14460;p7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79"/>
          <p:cNvGrpSpPr/>
          <p:nvPr/>
        </p:nvGrpSpPr>
        <p:grpSpPr>
          <a:xfrm>
            <a:off x="6664936" y="3832071"/>
            <a:ext cx="316411" cy="360211"/>
            <a:chOff x="-53278575" y="2687750"/>
            <a:chExt cx="278850" cy="317450"/>
          </a:xfrm>
        </p:grpSpPr>
        <p:sp>
          <p:nvSpPr>
            <p:cNvPr id="14463" name="Google Shape;14463;p7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7" name="Google Shape;14467;p79"/>
          <p:cNvGrpSpPr/>
          <p:nvPr/>
        </p:nvGrpSpPr>
        <p:grpSpPr>
          <a:xfrm>
            <a:off x="7986330" y="3831759"/>
            <a:ext cx="361998" cy="362310"/>
            <a:chOff x="-52101875" y="2687475"/>
            <a:chExt cx="319025" cy="319300"/>
          </a:xfrm>
        </p:grpSpPr>
        <p:sp>
          <p:nvSpPr>
            <p:cNvPr id="14468" name="Google Shape;14468;p7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2" name="Google Shape;14472;p79"/>
          <p:cNvGrpSpPr/>
          <p:nvPr/>
        </p:nvGrpSpPr>
        <p:grpSpPr>
          <a:xfrm>
            <a:off x="6201079" y="1533182"/>
            <a:ext cx="317290" cy="361090"/>
            <a:chOff x="-56774050" y="1904075"/>
            <a:chExt cx="279625" cy="318225"/>
          </a:xfrm>
        </p:grpSpPr>
        <p:sp>
          <p:nvSpPr>
            <p:cNvPr id="14473" name="Google Shape;14473;p7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5" name="Google Shape;14475;p79"/>
          <p:cNvGrpSpPr/>
          <p:nvPr/>
        </p:nvGrpSpPr>
        <p:grpSpPr>
          <a:xfrm>
            <a:off x="6201079" y="2006443"/>
            <a:ext cx="317290" cy="361090"/>
            <a:chOff x="-56774850" y="2294725"/>
            <a:chExt cx="279625" cy="318225"/>
          </a:xfrm>
        </p:grpSpPr>
        <p:sp>
          <p:nvSpPr>
            <p:cNvPr id="14476" name="Google Shape;14476;p7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9" name="Google Shape;14479;p79"/>
          <p:cNvGrpSpPr/>
          <p:nvPr/>
        </p:nvGrpSpPr>
        <p:grpSpPr>
          <a:xfrm>
            <a:off x="6222086" y="2459027"/>
            <a:ext cx="275278" cy="360182"/>
            <a:chOff x="-56756725" y="2686975"/>
            <a:chExt cx="242600" cy="317425"/>
          </a:xfrm>
        </p:grpSpPr>
        <p:sp>
          <p:nvSpPr>
            <p:cNvPr id="14480" name="Google Shape;14480;p7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79"/>
          <p:cNvGrpSpPr/>
          <p:nvPr/>
        </p:nvGrpSpPr>
        <p:grpSpPr>
          <a:xfrm>
            <a:off x="4870518" y="2911936"/>
            <a:ext cx="337346" cy="361998"/>
            <a:chOff x="-54826975" y="1903275"/>
            <a:chExt cx="297300" cy="319025"/>
          </a:xfrm>
        </p:grpSpPr>
        <p:sp>
          <p:nvSpPr>
            <p:cNvPr id="14484" name="Google Shape;14484;p7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7" name="Google Shape;14487;p79"/>
          <p:cNvGrpSpPr/>
          <p:nvPr/>
        </p:nvGrpSpPr>
        <p:grpSpPr>
          <a:xfrm>
            <a:off x="4858206" y="3365399"/>
            <a:ext cx="361969" cy="359274"/>
            <a:chOff x="-54836500" y="2296300"/>
            <a:chExt cx="319000" cy="316625"/>
          </a:xfrm>
        </p:grpSpPr>
        <p:sp>
          <p:nvSpPr>
            <p:cNvPr id="14488" name="Google Shape;14488;p7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2" name="Google Shape;14492;p79"/>
          <p:cNvGrpSpPr/>
          <p:nvPr/>
        </p:nvGrpSpPr>
        <p:grpSpPr>
          <a:xfrm>
            <a:off x="4879652" y="3832071"/>
            <a:ext cx="319078" cy="361090"/>
            <a:chOff x="-54817600" y="2687750"/>
            <a:chExt cx="281200" cy="318225"/>
          </a:xfrm>
        </p:grpSpPr>
        <p:sp>
          <p:nvSpPr>
            <p:cNvPr id="14493" name="Google Shape;14493;p7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7" name="Google Shape;14497;p79"/>
          <p:cNvGrpSpPr/>
          <p:nvPr/>
        </p:nvGrpSpPr>
        <p:grpSpPr>
          <a:xfrm>
            <a:off x="7110476" y="2911936"/>
            <a:ext cx="317290" cy="359303"/>
            <a:chOff x="-52887125" y="1903275"/>
            <a:chExt cx="279625" cy="316650"/>
          </a:xfrm>
        </p:grpSpPr>
        <p:sp>
          <p:nvSpPr>
            <p:cNvPr id="14498" name="Google Shape;14498;p7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79"/>
          <p:cNvGrpSpPr/>
          <p:nvPr/>
        </p:nvGrpSpPr>
        <p:grpSpPr>
          <a:xfrm>
            <a:off x="7089030" y="3362733"/>
            <a:ext cx="360182" cy="361969"/>
            <a:chOff x="-52906025" y="2293950"/>
            <a:chExt cx="317425" cy="319000"/>
          </a:xfrm>
        </p:grpSpPr>
        <p:sp>
          <p:nvSpPr>
            <p:cNvPr id="14501" name="Google Shape;14501;p7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4" name="Google Shape;14504;p79"/>
          <p:cNvGrpSpPr/>
          <p:nvPr/>
        </p:nvGrpSpPr>
        <p:grpSpPr>
          <a:xfrm>
            <a:off x="7110476" y="3831192"/>
            <a:ext cx="317290" cy="361090"/>
            <a:chOff x="-52887125" y="2686975"/>
            <a:chExt cx="279625" cy="318225"/>
          </a:xfrm>
        </p:grpSpPr>
        <p:sp>
          <p:nvSpPr>
            <p:cNvPr id="14505" name="Google Shape;14505;p7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79"/>
          <p:cNvGrpSpPr/>
          <p:nvPr/>
        </p:nvGrpSpPr>
        <p:grpSpPr>
          <a:xfrm>
            <a:off x="6220848" y="4290810"/>
            <a:ext cx="318170" cy="359303"/>
            <a:chOff x="-51722225" y="1915100"/>
            <a:chExt cx="280400" cy="316650"/>
          </a:xfrm>
        </p:grpSpPr>
        <p:sp>
          <p:nvSpPr>
            <p:cNvPr id="14510" name="Google Shape;14510;p7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79"/>
          <p:cNvGrpSpPr/>
          <p:nvPr/>
        </p:nvGrpSpPr>
        <p:grpSpPr>
          <a:xfrm>
            <a:off x="6616678" y="1531508"/>
            <a:ext cx="370905" cy="360976"/>
            <a:chOff x="-56407800" y="1902600"/>
            <a:chExt cx="326875" cy="318125"/>
          </a:xfrm>
        </p:grpSpPr>
        <p:sp>
          <p:nvSpPr>
            <p:cNvPr id="14515" name="Google Shape;14515;p7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8" name="Google Shape;14518;p79"/>
          <p:cNvGrpSpPr/>
          <p:nvPr/>
        </p:nvGrpSpPr>
        <p:grpSpPr>
          <a:xfrm>
            <a:off x="6622479" y="2018074"/>
            <a:ext cx="359303" cy="338736"/>
            <a:chOff x="-56401500" y="2304975"/>
            <a:chExt cx="316650" cy="298525"/>
          </a:xfrm>
        </p:grpSpPr>
        <p:sp>
          <p:nvSpPr>
            <p:cNvPr id="14519" name="Google Shape;14519;p7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3" name="Google Shape;14523;p79"/>
          <p:cNvGrpSpPr/>
          <p:nvPr/>
        </p:nvGrpSpPr>
        <p:grpSpPr>
          <a:xfrm>
            <a:off x="5328863" y="2910149"/>
            <a:ext cx="319985" cy="361090"/>
            <a:chOff x="-54426150" y="1901700"/>
            <a:chExt cx="282000" cy="318225"/>
          </a:xfrm>
        </p:grpSpPr>
        <p:sp>
          <p:nvSpPr>
            <p:cNvPr id="14524" name="Google Shape;14524;p7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79"/>
          <p:cNvGrpSpPr/>
          <p:nvPr/>
        </p:nvGrpSpPr>
        <p:grpSpPr>
          <a:xfrm>
            <a:off x="5328863" y="3363612"/>
            <a:ext cx="319985" cy="361998"/>
            <a:chOff x="-54426150" y="2294725"/>
            <a:chExt cx="282000" cy="319025"/>
          </a:xfrm>
        </p:grpSpPr>
        <p:sp>
          <p:nvSpPr>
            <p:cNvPr id="14529" name="Google Shape;14529;p7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79"/>
          <p:cNvGrpSpPr/>
          <p:nvPr/>
        </p:nvGrpSpPr>
        <p:grpSpPr>
          <a:xfrm>
            <a:off x="5327076" y="3831192"/>
            <a:ext cx="323560" cy="361969"/>
            <a:chOff x="-54427725" y="2686975"/>
            <a:chExt cx="285150" cy="319000"/>
          </a:xfrm>
        </p:grpSpPr>
        <p:sp>
          <p:nvSpPr>
            <p:cNvPr id="14535" name="Google Shape;14535;p7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79"/>
          <p:cNvGrpSpPr/>
          <p:nvPr/>
        </p:nvGrpSpPr>
        <p:grpSpPr>
          <a:xfrm>
            <a:off x="7533634" y="2912163"/>
            <a:ext cx="359303" cy="359984"/>
            <a:chOff x="-52513800" y="1903475"/>
            <a:chExt cx="316650" cy="317250"/>
          </a:xfrm>
        </p:grpSpPr>
        <p:sp>
          <p:nvSpPr>
            <p:cNvPr id="14541" name="Google Shape;14541;p7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3" name="Google Shape;14543;p79"/>
          <p:cNvGrpSpPr/>
          <p:nvPr/>
        </p:nvGrpSpPr>
        <p:grpSpPr>
          <a:xfrm>
            <a:off x="7543464" y="3364520"/>
            <a:ext cx="339644" cy="360182"/>
            <a:chOff x="-52505925" y="2295525"/>
            <a:chExt cx="299325" cy="317425"/>
          </a:xfrm>
        </p:grpSpPr>
        <p:sp>
          <p:nvSpPr>
            <p:cNvPr id="14544" name="Google Shape;14544;p7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8" name="Google Shape;14548;p79"/>
          <p:cNvGrpSpPr/>
          <p:nvPr/>
        </p:nvGrpSpPr>
        <p:grpSpPr>
          <a:xfrm>
            <a:off x="7554641" y="3831192"/>
            <a:ext cx="317290" cy="361090"/>
            <a:chOff x="-52494100" y="2686975"/>
            <a:chExt cx="279625" cy="318225"/>
          </a:xfrm>
        </p:grpSpPr>
        <p:sp>
          <p:nvSpPr>
            <p:cNvPr id="14549" name="Google Shape;14549;p7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3" name="Google Shape;14553;p79"/>
          <p:cNvGrpSpPr/>
          <p:nvPr/>
        </p:nvGrpSpPr>
        <p:grpSpPr>
          <a:xfrm>
            <a:off x="6665412" y="4292135"/>
            <a:ext cx="315503" cy="361090"/>
            <a:chOff x="-51708850" y="2305750"/>
            <a:chExt cx="278050" cy="318225"/>
          </a:xfrm>
        </p:grpSpPr>
        <p:sp>
          <p:nvSpPr>
            <p:cNvPr id="14554" name="Google Shape;14554;p7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7" name="Google Shape;14557;p79"/>
          <p:cNvGrpSpPr/>
          <p:nvPr/>
        </p:nvGrpSpPr>
        <p:grpSpPr>
          <a:xfrm>
            <a:off x="7536807" y="1533922"/>
            <a:ext cx="319089" cy="362073"/>
            <a:chOff x="1044400" y="2917425"/>
            <a:chExt cx="248125" cy="281550"/>
          </a:xfrm>
        </p:grpSpPr>
        <p:sp>
          <p:nvSpPr>
            <p:cNvPr id="14558" name="Google Shape;14558;p7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4563" name="Google Shape;14563;p7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64" name="Google Shape;14564;p7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4565" name="Google Shape;14565;p79"/>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9"/>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7" name="Google Shape;14567;p79"/>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71" name="Shape 14571"/>
        <p:cNvGrpSpPr/>
        <p:nvPr/>
      </p:nvGrpSpPr>
      <p:grpSpPr>
        <a:xfrm>
          <a:off x="0" y="0"/>
          <a:ext cx="0" cy="0"/>
          <a:chOff x="0" y="0"/>
          <a:chExt cx="0" cy="0"/>
        </a:xfrm>
      </p:grpSpPr>
      <p:sp>
        <p:nvSpPr>
          <p:cNvPr id="14572" name="Google Shape;14572;p8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73" name="Google Shape;14573;p8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74" name="Google Shape;14574;p80"/>
          <p:cNvGrpSpPr/>
          <p:nvPr/>
        </p:nvGrpSpPr>
        <p:grpSpPr>
          <a:xfrm>
            <a:off x="889109" y="1531603"/>
            <a:ext cx="278288" cy="357036"/>
            <a:chOff x="-50489600" y="1947400"/>
            <a:chExt cx="233150" cy="299125"/>
          </a:xfrm>
        </p:grpSpPr>
        <p:sp>
          <p:nvSpPr>
            <p:cNvPr id="14575" name="Google Shape;14575;p8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7" name="Google Shape;14577;p80"/>
          <p:cNvGrpSpPr/>
          <p:nvPr/>
        </p:nvGrpSpPr>
        <p:grpSpPr>
          <a:xfrm>
            <a:off x="849616" y="1986560"/>
            <a:ext cx="357274" cy="358199"/>
            <a:chOff x="-50523475" y="2316000"/>
            <a:chExt cx="299325" cy="300100"/>
          </a:xfrm>
        </p:grpSpPr>
        <p:sp>
          <p:nvSpPr>
            <p:cNvPr id="14578" name="Google Shape;14578;p8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80"/>
          <p:cNvGrpSpPr/>
          <p:nvPr/>
        </p:nvGrpSpPr>
        <p:grpSpPr>
          <a:xfrm>
            <a:off x="848213" y="2435869"/>
            <a:ext cx="360079" cy="357304"/>
            <a:chOff x="-50524250" y="2686150"/>
            <a:chExt cx="301675" cy="299350"/>
          </a:xfrm>
        </p:grpSpPr>
        <p:sp>
          <p:nvSpPr>
            <p:cNvPr id="14581" name="Google Shape;14581;p8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7" name="Google Shape;14587;p80"/>
          <p:cNvGrpSpPr/>
          <p:nvPr/>
        </p:nvGrpSpPr>
        <p:grpSpPr>
          <a:xfrm>
            <a:off x="3070976" y="1561682"/>
            <a:ext cx="358199" cy="359154"/>
            <a:chOff x="-48633950" y="1972600"/>
            <a:chExt cx="300100" cy="300900"/>
          </a:xfrm>
        </p:grpSpPr>
        <p:sp>
          <p:nvSpPr>
            <p:cNvPr id="14588" name="Google Shape;14588;p8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80"/>
          <p:cNvGrpSpPr/>
          <p:nvPr/>
        </p:nvGrpSpPr>
        <p:grpSpPr>
          <a:xfrm>
            <a:off x="3070499" y="2017593"/>
            <a:ext cx="359154" cy="361004"/>
            <a:chOff x="-48634750" y="2342000"/>
            <a:chExt cx="300900" cy="302450"/>
          </a:xfrm>
        </p:grpSpPr>
        <p:sp>
          <p:nvSpPr>
            <p:cNvPr id="14591" name="Google Shape;14591;p8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8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80"/>
          <p:cNvGrpSpPr/>
          <p:nvPr/>
        </p:nvGrpSpPr>
        <p:grpSpPr>
          <a:xfrm>
            <a:off x="3071439" y="2465977"/>
            <a:ext cx="357274" cy="357274"/>
            <a:chOff x="-48633175" y="2711375"/>
            <a:chExt cx="299325" cy="299325"/>
          </a:xfrm>
        </p:grpSpPr>
        <p:sp>
          <p:nvSpPr>
            <p:cNvPr id="14600" name="Google Shape;14600;p8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80"/>
          <p:cNvGrpSpPr/>
          <p:nvPr/>
        </p:nvGrpSpPr>
        <p:grpSpPr>
          <a:xfrm>
            <a:off x="1757928" y="2917929"/>
            <a:ext cx="314006" cy="358229"/>
            <a:chOff x="-46753100" y="1965500"/>
            <a:chExt cx="263075" cy="300125"/>
          </a:xfrm>
        </p:grpSpPr>
        <p:sp>
          <p:nvSpPr>
            <p:cNvPr id="14603" name="Google Shape;14603;p8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8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80"/>
          <p:cNvGrpSpPr/>
          <p:nvPr/>
        </p:nvGrpSpPr>
        <p:grpSpPr>
          <a:xfrm>
            <a:off x="1735354" y="3385142"/>
            <a:ext cx="359154" cy="315916"/>
            <a:chOff x="-46772025" y="2350650"/>
            <a:chExt cx="300900" cy="264675"/>
          </a:xfrm>
        </p:grpSpPr>
        <p:sp>
          <p:nvSpPr>
            <p:cNvPr id="14606" name="Google Shape;14606;p8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8" name="Google Shape;14608;p80"/>
          <p:cNvGrpSpPr/>
          <p:nvPr/>
        </p:nvGrpSpPr>
        <p:grpSpPr>
          <a:xfrm>
            <a:off x="1735354" y="3819420"/>
            <a:ext cx="359154" cy="359154"/>
            <a:chOff x="-46772025" y="2701925"/>
            <a:chExt cx="300900" cy="300900"/>
          </a:xfrm>
        </p:grpSpPr>
        <p:sp>
          <p:nvSpPr>
            <p:cNvPr id="14609" name="Google Shape;14609;p8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1" name="Google Shape;14611;p80"/>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2" name="Google Shape;14612;p80"/>
          <p:cNvGrpSpPr/>
          <p:nvPr/>
        </p:nvGrpSpPr>
        <p:grpSpPr>
          <a:xfrm>
            <a:off x="1293035" y="1532528"/>
            <a:ext cx="358199" cy="359154"/>
            <a:chOff x="-50154075" y="1948175"/>
            <a:chExt cx="300100" cy="300900"/>
          </a:xfrm>
        </p:grpSpPr>
        <p:sp>
          <p:nvSpPr>
            <p:cNvPr id="14613" name="Google Shape;14613;p8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80"/>
          <p:cNvGrpSpPr/>
          <p:nvPr/>
        </p:nvGrpSpPr>
        <p:grpSpPr>
          <a:xfrm>
            <a:off x="1293035" y="1987485"/>
            <a:ext cx="358199" cy="358229"/>
            <a:chOff x="-50154850" y="2316775"/>
            <a:chExt cx="300100" cy="300125"/>
          </a:xfrm>
        </p:grpSpPr>
        <p:sp>
          <p:nvSpPr>
            <p:cNvPr id="14616" name="Google Shape;14616;p8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8" name="Google Shape;14618;p80"/>
          <p:cNvGrpSpPr/>
          <p:nvPr/>
        </p:nvGrpSpPr>
        <p:grpSpPr>
          <a:xfrm>
            <a:off x="1288813" y="2434496"/>
            <a:ext cx="366644" cy="356558"/>
            <a:chOff x="-50158000" y="2685000"/>
            <a:chExt cx="307175" cy="298725"/>
          </a:xfrm>
        </p:grpSpPr>
        <p:sp>
          <p:nvSpPr>
            <p:cNvPr id="14619" name="Google Shape;14619;p8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80"/>
          <p:cNvGrpSpPr/>
          <p:nvPr/>
        </p:nvGrpSpPr>
        <p:grpSpPr>
          <a:xfrm>
            <a:off x="3521599" y="1562607"/>
            <a:ext cx="361004" cy="358229"/>
            <a:chOff x="-48266125" y="1973375"/>
            <a:chExt cx="302450" cy="300125"/>
          </a:xfrm>
        </p:grpSpPr>
        <p:sp>
          <p:nvSpPr>
            <p:cNvPr id="14622" name="Google Shape;14622;p8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8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80"/>
          <p:cNvGrpSpPr/>
          <p:nvPr/>
        </p:nvGrpSpPr>
        <p:grpSpPr>
          <a:xfrm>
            <a:off x="3548844" y="2018369"/>
            <a:ext cx="306516" cy="358349"/>
            <a:chOff x="-48237000" y="2342650"/>
            <a:chExt cx="256800" cy="300225"/>
          </a:xfrm>
        </p:grpSpPr>
        <p:sp>
          <p:nvSpPr>
            <p:cNvPr id="14629" name="Google Shape;14629;p8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80"/>
          <p:cNvGrpSpPr/>
          <p:nvPr/>
        </p:nvGrpSpPr>
        <p:grpSpPr>
          <a:xfrm>
            <a:off x="2180338" y="2918646"/>
            <a:ext cx="361034" cy="355633"/>
            <a:chOff x="-46404975" y="1966100"/>
            <a:chExt cx="302475" cy="297950"/>
          </a:xfrm>
        </p:grpSpPr>
        <p:sp>
          <p:nvSpPr>
            <p:cNvPr id="14633" name="Google Shape;14633;p8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7" name="Google Shape;14637;p80"/>
          <p:cNvGrpSpPr/>
          <p:nvPr/>
        </p:nvGrpSpPr>
        <p:grpSpPr>
          <a:xfrm>
            <a:off x="2181740" y="3364463"/>
            <a:ext cx="358229" cy="358199"/>
            <a:chOff x="-46401050" y="2333325"/>
            <a:chExt cx="300125" cy="300100"/>
          </a:xfrm>
        </p:grpSpPr>
        <p:sp>
          <p:nvSpPr>
            <p:cNvPr id="14638" name="Google Shape;14638;p8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2" name="Google Shape;14642;p80"/>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3" name="Google Shape;14643;p80"/>
          <p:cNvGrpSpPr/>
          <p:nvPr/>
        </p:nvGrpSpPr>
        <p:grpSpPr>
          <a:xfrm>
            <a:off x="3961830" y="3374818"/>
            <a:ext cx="359154" cy="359124"/>
            <a:chOff x="-44914800" y="2342000"/>
            <a:chExt cx="300900" cy="300875"/>
          </a:xfrm>
        </p:grpSpPr>
        <p:sp>
          <p:nvSpPr>
            <p:cNvPr id="14644" name="Google Shape;14644;p8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7" name="Google Shape;14647;p80"/>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8" name="Google Shape;14648;p80"/>
          <p:cNvGrpSpPr/>
          <p:nvPr/>
        </p:nvGrpSpPr>
        <p:grpSpPr>
          <a:xfrm>
            <a:off x="1735816" y="1987336"/>
            <a:ext cx="359154" cy="357424"/>
            <a:chOff x="-49786250" y="2316650"/>
            <a:chExt cx="300900" cy="299450"/>
          </a:xfrm>
        </p:grpSpPr>
        <p:sp>
          <p:nvSpPr>
            <p:cNvPr id="14649" name="Google Shape;14649;p8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6" name="Google Shape;14656;p80"/>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0"/>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8" name="Google Shape;14658;p80"/>
          <p:cNvGrpSpPr/>
          <p:nvPr/>
        </p:nvGrpSpPr>
        <p:grpSpPr>
          <a:xfrm>
            <a:off x="4033144" y="2017593"/>
            <a:ext cx="230365" cy="359124"/>
            <a:chOff x="-47842400" y="2342000"/>
            <a:chExt cx="193000" cy="300875"/>
          </a:xfrm>
        </p:grpSpPr>
        <p:sp>
          <p:nvSpPr>
            <p:cNvPr id="14659" name="Google Shape;14659;p8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2" name="Google Shape;14662;p80"/>
          <p:cNvGrpSpPr/>
          <p:nvPr/>
        </p:nvGrpSpPr>
        <p:grpSpPr>
          <a:xfrm>
            <a:off x="3969212" y="2465052"/>
            <a:ext cx="358229" cy="359154"/>
            <a:chOff x="-47896750" y="2710600"/>
            <a:chExt cx="300125" cy="300900"/>
          </a:xfrm>
        </p:grpSpPr>
        <p:sp>
          <p:nvSpPr>
            <p:cNvPr id="14663" name="Google Shape;14663;p8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8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8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7" name="Google Shape;14667;p80"/>
          <p:cNvGrpSpPr/>
          <p:nvPr/>
        </p:nvGrpSpPr>
        <p:grpSpPr>
          <a:xfrm>
            <a:off x="2624852" y="2938609"/>
            <a:ext cx="359154" cy="314991"/>
            <a:chOff x="-46033225" y="1982825"/>
            <a:chExt cx="300900" cy="263900"/>
          </a:xfrm>
        </p:grpSpPr>
        <p:sp>
          <p:nvSpPr>
            <p:cNvPr id="14668" name="Google Shape;14668;p8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80"/>
          <p:cNvGrpSpPr/>
          <p:nvPr/>
        </p:nvGrpSpPr>
        <p:grpSpPr>
          <a:xfrm>
            <a:off x="2621569" y="3365866"/>
            <a:ext cx="365719" cy="326151"/>
            <a:chOff x="-46034000" y="2334500"/>
            <a:chExt cx="306400" cy="273250"/>
          </a:xfrm>
        </p:grpSpPr>
        <p:sp>
          <p:nvSpPr>
            <p:cNvPr id="14672" name="Google Shape;14672;p8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8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5" name="Google Shape;14675;p80"/>
          <p:cNvGrpSpPr/>
          <p:nvPr/>
        </p:nvGrpSpPr>
        <p:grpSpPr>
          <a:xfrm>
            <a:off x="2667627" y="3820255"/>
            <a:ext cx="273603" cy="356439"/>
            <a:chOff x="-45998575" y="2702625"/>
            <a:chExt cx="229225" cy="298625"/>
          </a:xfrm>
        </p:grpSpPr>
        <p:sp>
          <p:nvSpPr>
            <p:cNvPr id="14676" name="Google Shape;14676;p8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8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8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83" name="Google Shape;14683;p80"/>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0"/>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8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8" name="Google Shape;14688;p80"/>
          <p:cNvGrpSpPr/>
          <p:nvPr/>
        </p:nvGrpSpPr>
        <p:grpSpPr>
          <a:xfrm>
            <a:off x="2203197" y="2434019"/>
            <a:ext cx="314961" cy="361034"/>
            <a:chOff x="-49398750" y="2684600"/>
            <a:chExt cx="263875" cy="302475"/>
          </a:xfrm>
        </p:grpSpPr>
        <p:sp>
          <p:nvSpPr>
            <p:cNvPr id="14689" name="Google Shape;14689;p8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80"/>
          <p:cNvGrpSpPr/>
          <p:nvPr/>
        </p:nvGrpSpPr>
        <p:grpSpPr>
          <a:xfrm>
            <a:off x="873121" y="2928284"/>
            <a:ext cx="314006" cy="359154"/>
            <a:chOff x="-47509225" y="1974175"/>
            <a:chExt cx="263075" cy="300900"/>
          </a:xfrm>
        </p:grpSpPr>
        <p:sp>
          <p:nvSpPr>
            <p:cNvPr id="14693" name="Google Shape;14693;p8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8" name="Google Shape;14698;p80"/>
          <p:cNvGrpSpPr/>
          <p:nvPr/>
        </p:nvGrpSpPr>
        <p:grpSpPr>
          <a:xfrm>
            <a:off x="849622" y="3374818"/>
            <a:ext cx="361004" cy="357961"/>
            <a:chOff x="-47529700" y="2342000"/>
            <a:chExt cx="302450" cy="299900"/>
          </a:xfrm>
        </p:grpSpPr>
        <p:sp>
          <p:nvSpPr>
            <p:cNvPr id="14699" name="Google Shape;14699;p8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80"/>
          <p:cNvGrpSpPr/>
          <p:nvPr/>
        </p:nvGrpSpPr>
        <p:grpSpPr>
          <a:xfrm>
            <a:off x="851025" y="3873967"/>
            <a:ext cx="358199" cy="272648"/>
            <a:chOff x="-47527350" y="2747625"/>
            <a:chExt cx="300100" cy="228425"/>
          </a:xfrm>
        </p:grpSpPr>
        <p:sp>
          <p:nvSpPr>
            <p:cNvPr id="14702" name="Google Shape;14702;p8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8" name="Google Shape;14708;p80"/>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9" name="Google Shape;14709;p80"/>
          <p:cNvGrpSpPr/>
          <p:nvPr/>
        </p:nvGrpSpPr>
        <p:grpSpPr>
          <a:xfrm>
            <a:off x="3073924" y="3387022"/>
            <a:ext cx="358229" cy="314961"/>
            <a:chOff x="-45664625" y="2352225"/>
            <a:chExt cx="300125" cy="263875"/>
          </a:xfrm>
        </p:grpSpPr>
        <p:sp>
          <p:nvSpPr>
            <p:cNvPr id="14710" name="Google Shape;14710;p8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7" name="Google Shape;14717;p80"/>
          <p:cNvGrpSpPr/>
          <p:nvPr/>
        </p:nvGrpSpPr>
        <p:grpSpPr>
          <a:xfrm>
            <a:off x="3073103" y="3821001"/>
            <a:ext cx="359870" cy="357573"/>
            <a:chOff x="-45665400" y="2703250"/>
            <a:chExt cx="301500" cy="299575"/>
          </a:xfrm>
        </p:grpSpPr>
        <p:sp>
          <p:nvSpPr>
            <p:cNvPr id="14718" name="Google Shape;14718;p8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80"/>
          <p:cNvGrpSpPr/>
          <p:nvPr/>
        </p:nvGrpSpPr>
        <p:grpSpPr>
          <a:xfrm>
            <a:off x="2174760" y="4261937"/>
            <a:ext cx="359154" cy="360109"/>
            <a:chOff x="-44528075" y="1982825"/>
            <a:chExt cx="300900" cy="301700"/>
          </a:xfrm>
        </p:grpSpPr>
        <p:sp>
          <p:nvSpPr>
            <p:cNvPr id="14723" name="Google Shape;14723;p8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8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80"/>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1" name="Google Shape;14731;p80"/>
          <p:cNvGrpSpPr/>
          <p:nvPr/>
        </p:nvGrpSpPr>
        <p:grpSpPr>
          <a:xfrm>
            <a:off x="2625923" y="1987485"/>
            <a:ext cx="358199" cy="358229"/>
            <a:chOff x="-49048250" y="2316775"/>
            <a:chExt cx="300100" cy="300125"/>
          </a:xfrm>
        </p:grpSpPr>
        <p:sp>
          <p:nvSpPr>
            <p:cNvPr id="14732" name="Google Shape;14732;p8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6" name="Google Shape;14736;p80"/>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7" name="Google Shape;14737;p80"/>
          <p:cNvGrpSpPr/>
          <p:nvPr/>
        </p:nvGrpSpPr>
        <p:grpSpPr>
          <a:xfrm>
            <a:off x="1290494" y="2928284"/>
            <a:ext cx="360109" cy="358199"/>
            <a:chOff x="-47160325" y="1974175"/>
            <a:chExt cx="301700" cy="300100"/>
          </a:xfrm>
        </p:grpSpPr>
        <p:sp>
          <p:nvSpPr>
            <p:cNvPr id="14738" name="Google Shape;14738;p8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80"/>
          <p:cNvGrpSpPr/>
          <p:nvPr/>
        </p:nvGrpSpPr>
        <p:grpSpPr>
          <a:xfrm>
            <a:off x="1290971" y="3374818"/>
            <a:ext cx="359154" cy="359124"/>
            <a:chOff x="-47159525" y="2342000"/>
            <a:chExt cx="300900" cy="300875"/>
          </a:xfrm>
        </p:grpSpPr>
        <p:sp>
          <p:nvSpPr>
            <p:cNvPr id="14741" name="Google Shape;14741;p8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8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80"/>
          <p:cNvGrpSpPr/>
          <p:nvPr/>
        </p:nvGrpSpPr>
        <p:grpSpPr>
          <a:xfrm>
            <a:off x="1291448" y="3831654"/>
            <a:ext cx="358199" cy="359154"/>
            <a:chOff x="-47157950" y="2712175"/>
            <a:chExt cx="300100" cy="300900"/>
          </a:xfrm>
        </p:grpSpPr>
        <p:sp>
          <p:nvSpPr>
            <p:cNvPr id="14747" name="Google Shape;14747;p8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8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8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4" name="Google Shape;14754;p80"/>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5" name="Google Shape;14755;p80"/>
          <p:cNvGrpSpPr/>
          <p:nvPr/>
        </p:nvGrpSpPr>
        <p:grpSpPr>
          <a:xfrm>
            <a:off x="3535175" y="3364463"/>
            <a:ext cx="315886" cy="358199"/>
            <a:chOff x="-45278675" y="2333325"/>
            <a:chExt cx="264650" cy="300100"/>
          </a:xfrm>
        </p:grpSpPr>
        <p:sp>
          <p:nvSpPr>
            <p:cNvPr id="14756" name="Google Shape;14756;p8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0" name="Google Shape;14760;p80"/>
          <p:cNvGrpSpPr/>
          <p:nvPr/>
        </p:nvGrpSpPr>
        <p:grpSpPr>
          <a:xfrm>
            <a:off x="3545500" y="3819420"/>
            <a:ext cx="295237" cy="358229"/>
            <a:chOff x="-45270025" y="2701925"/>
            <a:chExt cx="247350" cy="300125"/>
          </a:xfrm>
        </p:grpSpPr>
        <p:sp>
          <p:nvSpPr>
            <p:cNvPr id="14761" name="Google Shape;14761;p8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8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5" name="Google Shape;14765;p80"/>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6" name="Google Shape;14766;p80"/>
          <p:cNvGrpSpPr/>
          <p:nvPr/>
        </p:nvGrpSpPr>
        <p:grpSpPr>
          <a:xfrm>
            <a:off x="2209567" y="2078266"/>
            <a:ext cx="307444" cy="260626"/>
            <a:chOff x="1636184" y="2959225"/>
            <a:chExt cx="232666" cy="197250"/>
          </a:xfrm>
        </p:grpSpPr>
        <p:sp>
          <p:nvSpPr>
            <p:cNvPr id="14767" name="Google Shape;14767;p8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80"/>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4770" name="Google Shape;14770;p8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4771" name="Google Shape;14771;p80"/>
          <p:cNvGrpSpPr/>
          <p:nvPr/>
        </p:nvGrpSpPr>
        <p:grpSpPr>
          <a:xfrm>
            <a:off x="3577265" y="2463611"/>
            <a:ext cx="258542" cy="365154"/>
            <a:chOff x="-47300587" y="123275"/>
            <a:chExt cx="190975" cy="269725"/>
          </a:xfrm>
        </p:grpSpPr>
        <p:sp>
          <p:nvSpPr>
            <p:cNvPr id="14772" name="Google Shape;14772;p8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8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7" name="Google Shape;14777;p80"/>
          <p:cNvGrpSpPr/>
          <p:nvPr/>
        </p:nvGrpSpPr>
        <p:grpSpPr>
          <a:xfrm>
            <a:off x="4870788" y="1532801"/>
            <a:ext cx="342328" cy="339793"/>
            <a:chOff x="-13966675" y="1639700"/>
            <a:chExt cx="354450" cy="351825"/>
          </a:xfrm>
        </p:grpSpPr>
        <p:sp>
          <p:nvSpPr>
            <p:cNvPr id="14778" name="Google Shape;14778;p8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8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3" name="Google Shape;14783;p80"/>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80"/>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5" name="Google Shape;14785;p80"/>
          <p:cNvGrpSpPr/>
          <p:nvPr/>
        </p:nvGrpSpPr>
        <p:grpSpPr>
          <a:xfrm>
            <a:off x="6667277" y="1532487"/>
            <a:ext cx="340034" cy="340420"/>
            <a:chOff x="-12199250" y="1662675"/>
            <a:chExt cx="352075" cy="352475"/>
          </a:xfrm>
        </p:grpSpPr>
        <p:sp>
          <p:nvSpPr>
            <p:cNvPr id="14786" name="Google Shape;14786;p8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8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9" name="Google Shape;14789;p80"/>
          <p:cNvGrpSpPr/>
          <p:nvPr/>
        </p:nvGrpSpPr>
        <p:grpSpPr>
          <a:xfrm>
            <a:off x="6666130" y="1939354"/>
            <a:ext cx="342328" cy="342328"/>
            <a:chOff x="-12199250" y="2096250"/>
            <a:chExt cx="354450" cy="354450"/>
          </a:xfrm>
        </p:grpSpPr>
        <p:sp>
          <p:nvSpPr>
            <p:cNvPr id="14790" name="Google Shape;14790;p8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2" name="Google Shape;14792;p80"/>
          <p:cNvGrpSpPr/>
          <p:nvPr/>
        </p:nvGrpSpPr>
        <p:grpSpPr>
          <a:xfrm>
            <a:off x="6667277" y="2348308"/>
            <a:ext cx="340034" cy="341579"/>
            <a:chOff x="-12199250" y="2530225"/>
            <a:chExt cx="352075" cy="353675"/>
          </a:xfrm>
        </p:grpSpPr>
        <p:sp>
          <p:nvSpPr>
            <p:cNvPr id="14793" name="Google Shape;14793;p8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7" name="Google Shape;14797;p80"/>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8" name="Google Shape;14798;p80"/>
          <p:cNvGrpSpPr/>
          <p:nvPr/>
        </p:nvGrpSpPr>
        <p:grpSpPr>
          <a:xfrm>
            <a:off x="4870788" y="3188088"/>
            <a:ext cx="342328" cy="339310"/>
            <a:chOff x="-10462550" y="2057650"/>
            <a:chExt cx="354450" cy="351325"/>
          </a:xfrm>
        </p:grpSpPr>
        <p:sp>
          <p:nvSpPr>
            <p:cNvPr id="14799" name="Google Shape;14799;p8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1" name="Google Shape;14801;p80"/>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2" name="Google Shape;14802;p80"/>
          <p:cNvGrpSpPr/>
          <p:nvPr/>
        </p:nvGrpSpPr>
        <p:grpSpPr>
          <a:xfrm>
            <a:off x="6649772" y="2779651"/>
            <a:ext cx="375044" cy="340541"/>
            <a:chOff x="-8692750" y="1622100"/>
            <a:chExt cx="388325" cy="352600"/>
          </a:xfrm>
        </p:grpSpPr>
        <p:sp>
          <p:nvSpPr>
            <p:cNvPr id="14803" name="Google Shape;14803;p8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80"/>
          <p:cNvGrpSpPr/>
          <p:nvPr/>
        </p:nvGrpSpPr>
        <p:grpSpPr>
          <a:xfrm>
            <a:off x="5304253" y="1531907"/>
            <a:ext cx="341555" cy="341579"/>
            <a:chOff x="-13529550" y="1639425"/>
            <a:chExt cx="353650" cy="353675"/>
          </a:xfrm>
        </p:grpSpPr>
        <p:sp>
          <p:nvSpPr>
            <p:cNvPr id="14806" name="Google Shape;14806;p8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8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8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4" name="Google Shape;14814;p80"/>
          <p:cNvGrpSpPr/>
          <p:nvPr/>
        </p:nvGrpSpPr>
        <p:grpSpPr>
          <a:xfrm>
            <a:off x="5303106" y="1940489"/>
            <a:ext cx="343849" cy="340058"/>
            <a:chOff x="-13531925" y="2075775"/>
            <a:chExt cx="356025" cy="352100"/>
          </a:xfrm>
        </p:grpSpPr>
        <p:sp>
          <p:nvSpPr>
            <p:cNvPr id="14815" name="Google Shape;14815;p8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80"/>
          <p:cNvGrpSpPr/>
          <p:nvPr/>
        </p:nvGrpSpPr>
        <p:grpSpPr>
          <a:xfrm>
            <a:off x="5304627" y="2348694"/>
            <a:ext cx="340807" cy="340807"/>
            <a:chOff x="-13528775" y="2507400"/>
            <a:chExt cx="352875" cy="352875"/>
          </a:xfrm>
        </p:grpSpPr>
        <p:sp>
          <p:nvSpPr>
            <p:cNvPr id="14818" name="Google Shape;14818;p8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8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8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21" name="Google Shape;14821;p80"/>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0"/>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3" name="Google Shape;14823;p80"/>
          <p:cNvGrpSpPr/>
          <p:nvPr/>
        </p:nvGrpSpPr>
        <p:grpSpPr>
          <a:xfrm>
            <a:off x="7140133" y="2348308"/>
            <a:ext cx="308090" cy="341579"/>
            <a:chOff x="-11747150" y="2530225"/>
            <a:chExt cx="319000" cy="353675"/>
          </a:xfrm>
        </p:grpSpPr>
        <p:sp>
          <p:nvSpPr>
            <p:cNvPr id="14824" name="Google Shape;14824;p8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6" name="Google Shape;14826;p80"/>
          <p:cNvGrpSpPr/>
          <p:nvPr/>
        </p:nvGrpSpPr>
        <p:grpSpPr>
          <a:xfrm>
            <a:off x="5304627" y="2779519"/>
            <a:ext cx="340807" cy="340807"/>
            <a:chOff x="-10027775" y="1622900"/>
            <a:chExt cx="352875" cy="352875"/>
          </a:xfrm>
        </p:grpSpPr>
        <p:sp>
          <p:nvSpPr>
            <p:cNvPr id="14827" name="Google Shape;14827;p8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3" name="Google Shape;14833;p80"/>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34" name="Google Shape;14834;p80"/>
          <p:cNvGrpSpPr/>
          <p:nvPr/>
        </p:nvGrpSpPr>
        <p:grpSpPr>
          <a:xfrm>
            <a:off x="8031595" y="2805183"/>
            <a:ext cx="322553" cy="342328"/>
            <a:chOff x="-10019125" y="2490075"/>
            <a:chExt cx="333975" cy="354450"/>
          </a:xfrm>
        </p:grpSpPr>
        <p:sp>
          <p:nvSpPr>
            <p:cNvPr id="14835" name="Google Shape;14835;p8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9" name="Google Shape;14839;p80"/>
          <p:cNvGrpSpPr/>
          <p:nvPr/>
        </p:nvGrpSpPr>
        <p:grpSpPr>
          <a:xfrm>
            <a:off x="6661180" y="3186193"/>
            <a:ext cx="352227" cy="343100"/>
            <a:chOff x="-8684100" y="2032450"/>
            <a:chExt cx="364700" cy="355250"/>
          </a:xfrm>
        </p:grpSpPr>
        <p:sp>
          <p:nvSpPr>
            <p:cNvPr id="14840" name="Google Shape;14840;p8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8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8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3" name="Google Shape;14843;p80"/>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4" name="Google Shape;14844;p80"/>
          <p:cNvGrpSpPr/>
          <p:nvPr/>
        </p:nvGrpSpPr>
        <p:grpSpPr>
          <a:xfrm>
            <a:off x="5752039" y="1939656"/>
            <a:ext cx="343849" cy="341724"/>
            <a:chOff x="-13095575" y="2073400"/>
            <a:chExt cx="356025" cy="353825"/>
          </a:xfrm>
        </p:grpSpPr>
        <p:sp>
          <p:nvSpPr>
            <p:cNvPr id="14845" name="Google Shape;14845;p8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8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8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3" name="Google Shape;14853;p80"/>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4" name="Google Shape;14854;p80"/>
          <p:cNvGrpSpPr/>
          <p:nvPr/>
        </p:nvGrpSpPr>
        <p:grpSpPr>
          <a:xfrm>
            <a:off x="7576787" y="1531485"/>
            <a:ext cx="343100" cy="342424"/>
            <a:chOff x="-11332875" y="1660700"/>
            <a:chExt cx="355250" cy="354550"/>
          </a:xfrm>
        </p:grpSpPr>
        <p:sp>
          <p:nvSpPr>
            <p:cNvPr id="14855" name="Google Shape;14855;p8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9" name="Google Shape;14859;p80"/>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80"/>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1" name="Google Shape;14861;p80"/>
          <p:cNvGrpSpPr/>
          <p:nvPr/>
        </p:nvGrpSpPr>
        <p:grpSpPr>
          <a:xfrm>
            <a:off x="5774096" y="2777997"/>
            <a:ext cx="299736" cy="343849"/>
            <a:chOff x="-9570950" y="1622100"/>
            <a:chExt cx="310350" cy="356025"/>
          </a:xfrm>
        </p:grpSpPr>
        <p:sp>
          <p:nvSpPr>
            <p:cNvPr id="14862" name="Google Shape;14862;p8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8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80"/>
          <p:cNvGrpSpPr/>
          <p:nvPr/>
        </p:nvGrpSpPr>
        <p:grpSpPr>
          <a:xfrm>
            <a:off x="5752800" y="3186953"/>
            <a:ext cx="342328" cy="341579"/>
            <a:chOff x="-9594575" y="2056875"/>
            <a:chExt cx="354450" cy="353675"/>
          </a:xfrm>
        </p:grpSpPr>
        <p:sp>
          <p:nvSpPr>
            <p:cNvPr id="14865" name="Google Shape;14865;p8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8" name="Google Shape;14868;p80"/>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9" name="Google Shape;14869;p80"/>
          <p:cNvGrpSpPr/>
          <p:nvPr/>
        </p:nvGrpSpPr>
        <p:grpSpPr>
          <a:xfrm>
            <a:off x="6208482" y="1532293"/>
            <a:ext cx="342328" cy="340807"/>
            <a:chOff x="-12661600" y="1640225"/>
            <a:chExt cx="354450" cy="352875"/>
          </a:xfrm>
        </p:grpSpPr>
        <p:sp>
          <p:nvSpPr>
            <p:cNvPr id="14870" name="Google Shape;14870;p8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8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80"/>
          <p:cNvGrpSpPr/>
          <p:nvPr/>
        </p:nvGrpSpPr>
        <p:grpSpPr>
          <a:xfrm>
            <a:off x="6208857" y="1960831"/>
            <a:ext cx="341579" cy="299374"/>
            <a:chOff x="-12660025" y="2096250"/>
            <a:chExt cx="353675" cy="309975"/>
          </a:xfrm>
        </p:grpSpPr>
        <p:sp>
          <p:nvSpPr>
            <p:cNvPr id="14874" name="Google Shape;14874;p8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8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8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8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8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0" name="Google Shape;14880;p80"/>
          <p:cNvGrpSpPr/>
          <p:nvPr/>
        </p:nvGrpSpPr>
        <p:grpSpPr>
          <a:xfrm>
            <a:off x="6207335" y="2348127"/>
            <a:ext cx="344622" cy="341941"/>
            <a:chOff x="-12663175" y="2506800"/>
            <a:chExt cx="356825" cy="354050"/>
          </a:xfrm>
        </p:grpSpPr>
        <p:sp>
          <p:nvSpPr>
            <p:cNvPr id="14881" name="Google Shape;14881;p8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5" name="Google Shape;14885;p80"/>
          <p:cNvGrpSpPr/>
          <p:nvPr/>
        </p:nvGrpSpPr>
        <p:grpSpPr>
          <a:xfrm>
            <a:off x="8022468" y="1531907"/>
            <a:ext cx="340807" cy="341579"/>
            <a:chOff x="-10896525" y="1663050"/>
            <a:chExt cx="352875" cy="353675"/>
          </a:xfrm>
        </p:grpSpPr>
        <p:sp>
          <p:nvSpPr>
            <p:cNvPr id="14886" name="Google Shape;14886;p8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8" name="Google Shape;14888;p80"/>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9" name="Google Shape;14889;p80"/>
          <p:cNvGrpSpPr/>
          <p:nvPr/>
        </p:nvGrpSpPr>
        <p:grpSpPr>
          <a:xfrm>
            <a:off x="8022082" y="2359342"/>
            <a:ext cx="341579" cy="319511"/>
            <a:chOff x="-10898100" y="2542050"/>
            <a:chExt cx="353675" cy="330825"/>
          </a:xfrm>
        </p:grpSpPr>
        <p:sp>
          <p:nvSpPr>
            <p:cNvPr id="14890" name="Google Shape;14890;p8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8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80"/>
          <p:cNvGrpSpPr/>
          <p:nvPr/>
        </p:nvGrpSpPr>
        <p:grpSpPr>
          <a:xfrm>
            <a:off x="6209617" y="2780207"/>
            <a:ext cx="340058" cy="339430"/>
            <a:chOff x="-9157450" y="1622750"/>
            <a:chExt cx="352100" cy="351450"/>
          </a:xfrm>
        </p:grpSpPr>
        <p:sp>
          <p:nvSpPr>
            <p:cNvPr id="14897" name="Google Shape;14897;p8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8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9" name="Google Shape;14899;p80"/>
          <p:cNvGrpSpPr/>
          <p:nvPr/>
        </p:nvGrpSpPr>
        <p:grpSpPr>
          <a:xfrm>
            <a:off x="6247658" y="3188474"/>
            <a:ext cx="263977" cy="338537"/>
            <a:chOff x="-9119650" y="2056875"/>
            <a:chExt cx="273325" cy="350525"/>
          </a:xfrm>
        </p:grpSpPr>
        <p:sp>
          <p:nvSpPr>
            <p:cNvPr id="14900" name="Google Shape;14900;p8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8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2" name="Google Shape;14902;p80"/>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80"/>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4" name="Google Shape;14904;p80"/>
          <p:cNvGrpSpPr/>
          <p:nvPr/>
        </p:nvGrpSpPr>
        <p:grpSpPr>
          <a:xfrm>
            <a:off x="7576790" y="3217879"/>
            <a:ext cx="343094" cy="341569"/>
            <a:chOff x="6001575" y="3119050"/>
            <a:chExt cx="315025" cy="313625"/>
          </a:xfrm>
        </p:grpSpPr>
        <p:sp>
          <p:nvSpPr>
            <p:cNvPr id="14905" name="Google Shape;14905;p8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8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10" name="Shape 14910"/>
        <p:cNvGrpSpPr/>
        <p:nvPr/>
      </p:nvGrpSpPr>
      <p:grpSpPr>
        <a:xfrm>
          <a:off x="0" y="0"/>
          <a:ext cx="0" cy="0"/>
          <a:chOff x="0" y="0"/>
          <a:chExt cx="0" cy="0"/>
        </a:xfrm>
      </p:grpSpPr>
      <p:sp>
        <p:nvSpPr>
          <p:cNvPr id="14911" name="Google Shape;14911;p81"/>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2" name="Google Shape;14912;p81"/>
          <p:cNvGrpSpPr/>
          <p:nvPr/>
        </p:nvGrpSpPr>
        <p:grpSpPr>
          <a:xfrm>
            <a:off x="845233" y="2273195"/>
            <a:ext cx="476329" cy="476213"/>
            <a:chOff x="-21298675" y="2414425"/>
            <a:chExt cx="306400" cy="306325"/>
          </a:xfrm>
        </p:grpSpPr>
        <p:sp>
          <p:nvSpPr>
            <p:cNvPr id="14913" name="Google Shape;14913;p8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6" name="Google Shape;14916;p81"/>
          <p:cNvGrpSpPr/>
          <p:nvPr/>
        </p:nvGrpSpPr>
        <p:grpSpPr>
          <a:xfrm>
            <a:off x="844611" y="2865128"/>
            <a:ext cx="477573" cy="445432"/>
            <a:chOff x="-21299475" y="2798025"/>
            <a:chExt cx="307200" cy="286525"/>
          </a:xfrm>
        </p:grpSpPr>
        <p:sp>
          <p:nvSpPr>
            <p:cNvPr id="14917" name="Google Shape;14917;p8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8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8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9" name="Google Shape;14929;p81"/>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1"/>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81"/>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2" name="Google Shape;14932;p81"/>
          <p:cNvGrpSpPr/>
          <p:nvPr/>
        </p:nvGrpSpPr>
        <p:grpSpPr>
          <a:xfrm>
            <a:off x="6713966" y="1688917"/>
            <a:ext cx="413912" cy="472676"/>
            <a:chOff x="-17545650" y="2051350"/>
            <a:chExt cx="266250" cy="304050"/>
          </a:xfrm>
        </p:grpSpPr>
        <p:sp>
          <p:nvSpPr>
            <p:cNvPr id="14933" name="Google Shape;14933;p8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8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7" name="Google Shape;14937;p81"/>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8" name="Google Shape;14938;p81"/>
          <p:cNvGrpSpPr/>
          <p:nvPr/>
        </p:nvGrpSpPr>
        <p:grpSpPr>
          <a:xfrm>
            <a:off x="6684584" y="2865574"/>
            <a:ext cx="472676" cy="444538"/>
            <a:chOff x="-17565350" y="2809825"/>
            <a:chExt cx="304050" cy="285950"/>
          </a:xfrm>
        </p:grpSpPr>
        <p:sp>
          <p:nvSpPr>
            <p:cNvPr id="14939" name="Google Shape;14939;p8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4" name="Google Shape;14944;p81"/>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1"/>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1"/>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7" name="Google Shape;14947;p81"/>
          <p:cNvGrpSpPr/>
          <p:nvPr/>
        </p:nvGrpSpPr>
        <p:grpSpPr>
          <a:xfrm>
            <a:off x="1457493" y="2850904"/>
            <a:ext cx="416283" cy="473881"/>
            <a:chOff x="-20904875" y="2788575"/>
            <a:chExt cx="267775" cy="304825"/>
          </a:xfrm>
        </p:grpSpPr>
        <p:sp>
          <p:nvSpPr>
            <p:cNvPr id="14948" name="Google Shape;14948;p8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8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0" name="Google Shape;14950;p81"/>
          <p:cNvGrpSpPr/>
          <p:nvPr/>
        </p:nvGrpSpPr>
        <p:grpSpPr>
          <a:xfrm>
            <a:off x="4397908" y="2275564"/>
            <a:ext cx="360045" cy="471471"/>
            <a:chOff x="-19006700" y="2434925"/>
            <a:chExt cx="231600" cy="303275"/>
          </a:xfrm>
        </p:grpSpPr>
        <p:sp>
          <p:nvSpPr>
            <p:cNvPr id="14951" name="Google Shape;14951;p8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5" name="Google Shape;14955;p81"/>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1"/>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7" name="Google Shape;14957;p81"/>
          <p:cNvGrpSpPr/>
          <p:nvPr/>
        </p:nvGrpSpPr>
        <p:grpSpPr>
          <a:xfrm>
            <a:off x="7276507" y="2289051"/>
            <a:ext cx="473881" cy="444499"/>
            <a:chOff x="-17190425" y="2435725"/>
            <a:chExt cx="304825" cy="285925"/>
          </a:xfrm>
        </p:grpSpPr>
        <p:sp>
          <p:nvSpPr>
            <p:cNvPr id="14958" name="Google Shape;14958;p8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8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1" name="Google Shape;14961;p81"/>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2" name="Google Shape;14962;p81"/>
          <p:cNvGrpSpPr/>
          <p:nvPr/>
        </p:nvGrpSpPr>
        <p:grpSpPr>
          <a:xfrm>
            <a:off x="4931233" y="3444650"/>
            <a:ext cx="476329" cy="475086"/>
            <a:chOff x="-15719925" y="2416825"/>
            <a:chExt cx="306400" cy="305600"/>
          </a:xfrm>
        </p:grpSpPr>
        <p:sp>
          <p:nvSpPr>
            <p:cNvPr id="14963" name="Google Shape;14963;p8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6" name="Google Shape;14966;p81"/>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1"/>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8" name="Google Shape;14968;p81"/>
          <p:cNvGrpSpPr/>
          <p:nvPr/>
        </p:nvGrpSpPr>
        <p:grpSpPr>
          <a:xfrm>
            <a:off x="2017527" y="2851506"/>
            <a:ext cx="479983" cy="472676"/>
            <a:chOff x="-20550425" y="2789350"/>
            <a:chExt cx="308750" cy="304050"/>
          </a:xfrm>
        </p:grpSpPr>
        <p:sp>
          <p:nvSpPr>
            <p:cNvPr id="14969" name="Google Shape;14969;p8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1" name="Google Shape;14971;p81"/>
          <p:cNvGrpSpPr/>
          <p:nvPr/>
        </p:nvGrpSpPr>
        <p:grpSpPr>
          <a:xfrm>
            <a:off x="4932894" y="1688158"/>
            <a:ext cx="473920" cy="474192"/>
            <a:chOff x="-18666450" y="2059825"/>
            <a:chExt cx="304850" cy="305025"/>
          </a:xfrm>
        </p:grpSpPr>
        <p:sp>
          <p:nvSpPr>
            <p:cNvPr id="14972" name="Google Shape;14972;p8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4" name="Google Shape;14974;p81"/>
          <p:cNvGrpSpPr/>
          <p:nvPr/>
        </p:nvGrpSpPr>
        <p:grpSpPr>
          <a:xfrm>
            <a:off x="4932292" y="2275584"/>
            <a:ext cx="475125" cy="471432"/>
            <a:chOff x="-18668025" y="2435725"/>
            <a:chExt cx="305625" cy="303250"/>
          </a:xfrm>
        </p:grpSpPr>
        <p:sp>
          <p:nvSpPr>
            <p:cNvPr id="14975" name="Google Shape;14975;p8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7" name="Google Shape;14977;p81"/>
          <p:cNvGrpSpPr/>
          <p:nvPr/>
        </p:nvGrpSpPr>
        <p:grpSpPr>
          <a:xfrm>
            <a:off x="4931689" y="2850902"/>
            <a:ext cx="476329" cy="473881"/>
            <a:chOff x="-18668800" y="2807475"/>
            <a:chExt cx="306400" cy="304825"/>
          </a:xfrm>
        </p:grpSpPr>
        <p:sp>
          <p:nvSpPr>
            <p:cNvPr id="14978" name="Google Shape;14978;p8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81"/>
          <p:cNvGrpSpPr/>
          <p:nvPr/>
        </p:nvGrpSpPr>
        <p:grpSpPr>
          <a:xfrm>
            <a:off x="7885658" y="1687693"/>
            <a:ext cx="416361" cy="475125"/>
            <a:chOff x="-16798200" y="2050575"/>
            <a:chExt cx="267825" cy="305625"/>
          </a:xfrm>
        </p:grpSpPr>
        <p:sp>
          <p:nvSpPr>
            <p:cNvPr id="14988" name="Google Shape;14988;p8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1" name="Google Shape;14991;p81"/>
          <p:cNvGrpSpPr/>
          <p:nvPr/>
        </p:nvGrpSpPr>
        <p:grpSpPr>
          <a:xfrm>
            <a:off x="7856276" y="2852127"/>
            <a:ext cx="475125" cy="471432"/>
            <a:chOff x="-16817100" y="2801175"/>
            <a:chExt cx="305625" cy="303250"/>
          </a:xfrm>
        </p:grpSpPr>
        <p:sp>
          <p:nvSpPr>
            <p:cNvPr id="14992" name="Google Shape;14992;p8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8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8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81"/>
          <p:cNvGrpSpPr/>
          <p:nvPr/>
        </p:nvGrpSpPr>
        <p:grpSpPr>
          <a:xfrm>
            <a:off x="7263396" y="3444614"/>
            <a:ext cx="476329" cy="475125"/>
            <a:chOff x="-15717575" y="2786200"/>
            <a:chExt cx="306400" cy="305625"/>
          </a:xfrm>
        </p:grpSpPr>
        <p:sp>
          <p:nvSpPr>
            <p:cNvPr id="15001" name="Google Shape;15001;p8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8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8" name="Google Shape;15008;p81"/>
          <p:cNvGrpSpPr/>
          <p:nvPr/>
        </p:nvGrpSpPr>
        <p:grpSpPr>
          <a:xfrm>
            <a:off x="2600969" y="1688296"/>
            <a:ext cx="475125" cy="473920"/>
            <a:chOff x="-20173175" y="2038750"/>
            <a:chExt cx="305625" cy="304850"/>
          </a:xfrm>
        </p:grpSpPr>
        <p:sp>
          <p:nvSpPr>
            <p:cNvPr id="15009" name="Google Shape;15009;p8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8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11" name="Google Shape;15011;p81"/>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2" name="Google Shape;15012;p81"/>
          <p:cNvGrpSpPr/>
          <p:nvPr/>
        </p:nvGrpSpPr>
        <p:grpSpPr>
          <a:xfrm>
            <a:off x="2602193" y="2850282"/>
            <a:ext cx="472676" cy="475125"/>
            <a:chOff x="-20173175" y="2787775"/>
            <a:chExt cx="304050" cy="305625"/>
          </a:xfrm>
        </p:grpSpPr>
        <p:sp>
          <p:nvSpPr>
            <p:cNvPr id="15013" name="Google Shape;15013;p8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81"/>
          <p:cNvGrpSpPr/>
          <p:nvPr/>
        </p:nvGrpSpPr>
        <p:grpSpPr>
          <a:xfrm>
            <a:off x="5527177" y="2275564"/>
            <a:ext cx="473881" cy="471471"/>
            <a:chOff x="-18294675" y="2434925"/>
            <a:chExt cx="304825" cy="303275"/>
          </a:xfrm>
        </p:grpSpPr>
        <p:sp>
          <p:nvSpPr>
            <p:cNvPr id="15021" name="Google Shape;15021;p8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8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81"/>
          <p:cNvGrpSpPr/>
          <p:nvPr/>
        </p:nvGrpSpPr>
        <p:grpSpPr>
          <a:xfrm>
            <a:off x="5583492" y="2852107"/>
            <a:ext cx="361250" cy="471471"/>
            <a:chOff x="-18258450" y="2809825"/>
            <a:chExt cx="232375" cy="303275"/>
          </a:xfrm>
        </p:grpSpPr>
        <p:sp>
          <p:nvSpPr>
            <p:cNvPr id="15025" name="Google Shape;15025;p8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8" name="Google Shape;15028;p81"/>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9" name="Google Shape;15029;p81"/>
          <p:cNvGrpSpPr/>
          <p:nvPr/>
        </p:nvGrpSpPr>
        <p:grpSpPr>
          <a:xfrm>
            <a:off x="3793692" y="3445233"/>
            <a:ext cx="415117" cy="473920"/>
            <a:chOff x="-16422500" y="2425450"/>
            <a:chExt cx="267025" cy="304850"/>
          </a:xfrm>
        </p:grpSpPr>
        <p:sp>
          <p:nvSpPr>
            <p:cNvPr id="15030" name="Google Shape;15030;p8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8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3" name="Google Shape;15033;p81"/>
          <p:cNvGrpSpPr/>
          <p:nvPr/>
        </p:nvGrpSpPr>
        <p:grpSpPr>
          <a:xfrm>
            <a:off x="6096453" y="3445838"/>
            <a:ext cx="473920" cy="472676"/>
            <a:chOff x="-16442200" y="2801175"/>
            <a:chExt cx="304850" cy="304050"/>
          </a:xfrm>
        </p:grpSpPr>
        <p:sp>
          <p:nvSpPr>
            <p:cNvPr id="15034" name="Google Shape;15034;p8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8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7" name="Google Shape;15037;p81"/>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81"/>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9" name="Google Shape;15039;p81"/>
          <p:cNvGrpSpPr/>
          <p:nvPr/>
        </p:nvGrpSpPr>
        <p:grpSpPr>
          <a:xfrm>
            <a:off x="3172167" y="2276343"/>
            <a:ext cx="481265" cy="469917"/>
            <a:chOff x="-19802200" y="2416025"/>
            <a:chExt cx="309575" cy="302275"/>
          </a:xfrm>
        </p:grpSpPr>
        <p:sp>
          <p:nvSpPr>
            <p:cNvPr id="15040" name="Google Shape;15040;p8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8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8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8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5" name="Google Shape;15045;p81"/>
          <p:cNvGrpSpPr/>
          <p:nvPr/>
        </p:nvGrpSpPr>
        <p:grpSpPr>
          <a:xfrm>
            <a:off x="3175238" y="2851506"/>
            <a:ext cx="475125" cy="472676"/>
            <a:chOff x="-19801400" y="2788575"/>
            <a:chExt cx="305625" cy="304050"/>
          </a:xfrm>
        </p:grpSpPr>
        <p:sp>
          <p:nvSpPr>
            <p:cNvPr id="15046" name="Google Shape;15046;p8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8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8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8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2" name="Google Shape;15052;p81"/>
          <p:cNvGrpSpPr/>
          <p:nvPr/>
        </p:nvGrpSpPr>
        <p:grpSpPr>
          <a:xfrm>
            <a:off x="6130314" y="1688916"/>
            <a:ext cx="422463" cy="472676"/>
            <a:chOff x="-17903225" y="2060800"/>
            <a:chExt cx="271750" cy="304050"/>
          </a:xfrm>
        </p:grpSpPr>
        <p:sp>
          <p:nvSpPr>
            <p:cNvPr id="15053" name="Google Shape;15053;p8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6" name="Google Shape;15056;p81"/>
          <p:cNvGrpSpPr/>
          <p:nvPr/>
        </p:nvGrpSpPr>
        <p:grpSpPr>
          <a:xfrm>
            <a:off x="6104605" y="2274962"/>
            <a:ext cx="473881" cy="472676"/>
            <a:chOff x="-17918975" y="2435725"/>
            <a:chExt cx="304825" cy="304050"/>
          </a:xfrm>
        </p:grpSpPr>
        <p:sp>
          <p:nvSpPr>
            <p:cNvPr id="15057" name="Google Shape;15057;p8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8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9" name="Google Shape;15059;p81"/>
          <p:cNvGrpSpPr/>
          <p:nvPr/>
        </p:nvGrpSpPr>
        <p:grpSpPr>
          <a:xfrm>
            <a:off x="6133365" y="2852729"/>
            <a:ext cx="416361" cy="470228"/>
            <a:chOff x="-17899300" y="2810625"/>
            <a:chExt cx="267825" cy="302475"/>
          </a:xfrm>
        </p:grpSpPr>
        <p:sp>
          <p:nvSpPr>
            <p:cNvPr id="15060" name="Google Shape;15060;p8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81"/>
          <p:cNvGrpSpPr/>
          <p:nvPr/>
        </p:nvGrpSpPr>
        <p:grpSpPr>
          <a:xfrm>
            <a:off x="2039218" y="3461166"/>
            <a:ext cx="472676" cy="442089"/>
            <a:chOff x="-16066500" y="2060800"/>
            <a:chExt cx="304050" cy="284375"/>
          </a:xfrm>
        </p:grpSpPr>
        <p:sp>
          <p:nvSpPr>
            <p:cNvPr id="15064" name="Google Shape;15064;p8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8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69" name="Google Shape;15069;p81"/>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1"/>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1"/>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2" name="Google Shape;15072;p81"/>
          <p:cNvGrpSpPr/>
          <p:nvPr/>
        </p:nvGrpSpPr>
        <p:grpSpPr>
          <a:xfrm>
            <a:off x="7923925" y="2297751"/>
            <a:ext cx="368362" cy="419314"/>
            <a:chOff x="4995050" y="3245650"/>
            <a:chExt cx="236950" cy="269725"/>
          </a:xfrm>
        </p:grpSpPr>
        <p:sp>
          <p:nvSpPr>
            <p:cNvPr id="15073" name="Google Shape;15073;p8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6" name="Google Shape;15076;p81"/>
            <p:cNvGrpSpPr/>
            <p:nvPr/>
          </p:nvGrpSpPr>
          <p:grpSpPr>
            <a:xfrm>
              <a:off x="4995050" y="3245650"/>
              <a:ext cx="236950" cy="269725"/>
              <a:chOff x="4995050" y="3245650"/>
              <a:chExt cx="236950" cy="269725"/>
            </a:xfrm>
          </p:grpSpPr>
          <p:sp>
            <p:nvSpPr>
              <p:cNvPr id="15077" name="Google Shape;15077;p8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79" name="Google Shape;15079;p81"/>
          <p:cNvGrpSpPr/>
          <p:nvPr/>
        </p:nvGrpSpPr>
        <p:grpSpPr>
          <a:xfrm>
            <a:off x="5523718" y="1689744"/>
            <a:ext cx="483749" cy="481292"/>
            <a:chOff x="4724650" y="2885700"/>
            <a:chExt cx="270750" cy="269375"/>
          </a:xfrm>
        </p:grpSpPr>
        <p:sp>
          <p:nvSpPr>
            <p:cNvPr id="15080" name="Google Shape;15080;p8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8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7" name="Google Shape;15087;p81"/>
          <p:cNvGrpSpPr/>
          <p:nvPr/>
        </p:nvGrpSpPr>
        <p:grpSpPr>
          <a:xfrm>
            <a:off x="4390823" y="1683870"/>
            <a:ext cx="389425" cy="467822"/>
            <a:chOff x="4459350" y="2882125"/>
            <a:chExt cx="228375" cy="274350"/>
          </a:xfrm>
        </p:grpSpPr>
        <p:sp>
          <p:nvSpPr>
            <p:cNvPr id="15088" name="Google Shape;15088;p8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8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8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8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93" name="Google Shape;15093;p8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94" name="Google Shape;15094;p81"/>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98" name="Shape 15098"/>
        <p:cNvGrpSpPr/>
        <p:nvPr/>
      </p:nvGrpSpPr>
      <p:grpSpPr>
        <a:xfrm>
          <a:off x="0" y="0"/>
          <a:ext cx="0" cy="0"/>
          <a:chOff x="0" y="0"/>
          <a:chExt cx="0" cy="0"/>
        </a:xfrm>
      </p:grpSpPr>
      <p:sp>
        <p:nvSpPr>
          <p:cNvPr id="15099" name="Google Shape;15099;p8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100" name="Google Shape;15100;p82"/>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1" name="Google Shape;15101;p82"/>
          <p:cNvGrpSpPr/>
          <p:nvPr/>
        </p:nvGrpSpPr>
        <p:grpSpPr>
          <a:xfrm>
            <a:off x="847082" y="2140412"/>
            <a:ext cx="426462" cy="420796"/>
            <a:chOff x="-6713450" y="2397900"/>
            <a:chExt cx="295375" cy="291450"/>
          </a:xfrm>
        </p:grpSpPr>
        <p:sp>
          <p:nvSpPr>
            <p:cNvPr id="15102" name="Google Shape;15102;p8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4" name="Google Shape;15104;p82"/>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5" name="Google Shape;15105;p82"/>
          <p:cNvGrpSpPr/>
          <p:nvPr/>
        </p:nvGrpSpPr>
        <p:grpSpPr>
          <a:xfrm>
            <a:off x="3551844" y="1631401"/>
            <a:ext cx="423069" cy="420507"/>
            <a:chOff x="-4932650" y="2046625"/>
            <a:chExt cx="293025" cy="291250"/>
          </a:xfrm>
        </p:grpSpPr>
        <p:sp>
          <p:nvSpPr>
            <p:cNvPr id="15106" name="Google Shape;15106;p8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8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8" name="Google Shape;15108;p82"/>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9" name="Google Shape;15109;p82"/>
          <p:cNvGrpSpPr/>
          <p:nvPr/>
        </p:nvGrpSpPr>
        <p:grpSpPr>
          <a:xfrm>
            <a:off x="3563775" y="2660957"/>
            <a:ext cx="423069" cy="420796"/>
            <a:chOff x="-4931075" y="2765725"/>
            <a:chExt cx="293025" cy="291450"/>
          </a:xfrm>
        </p:grpSpPr>
        <p:sp>
          <p:nvSpPr>
            <p:cNvPr id="15110" name="Google Shape;15110;p8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8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2" name="Google Shape;15112;p82"/>
          <p:cNvGrpSpPr/>
          <p:nvPr/>
        </p:nvGrpSpPr>
        <p:grpSpPr>
          <a:xfrm>
            <a:off x="6269343" y="1656289"/>
            <a:ext cx="420796" cy="370732"/>
            <a:chOff x="-3137650" y="2067900"/>
            <a:chExt cx="291450" cy="256775"/>
          </a:xfrm>
        </p:grpSpPr>
        <p:sp>
          <p:nvSpPr>
            <p:cNvPr id="15113" name="Google Shape;15113;p8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82"/>
          <p:cNvGrpSpPr/>
          <p:nvPr/>
        </p:nvGrpSpPr>
        <p:grpSpPr>
          <a:xfrm>
            <a:off x="6269343" y="2139926"/>
            <a:ext cx="420796" cy="421770"/>
            <a:chOff x="-3137650" y="2408950"/>
            <a:chExt cx="291450" cy="292125"/>
          </a:xfrm>
        </p:grpSpPr>
        <p:sp>
          <p:nvSpPr>
            <p:cNvPr id="15117" name="Google Shape;15117;p8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82"/>
          <p:cNvGrpSpPr/>
          <p:nvPr/>
        </p:nvGrpSpPr>
        <p:grpSpPr>
          <a:xfrm>
            <a:off x="6281274" y="2685412"/>
            <a:ext cx="420796" cy="371887"/>
            <a:chOff x="-3137650" y="2787000"/>
            <a:chExt cx="291450" cy="257575"/>
          </a:xfrm>
        </p:grpSpPr>
        <p:sp>
          <p:nvSpPr>
            <p:cNvPr id="15123" name="Google Shape;15123;p8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8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8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8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1" name="Google Shape;15131;p82"/>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2"/>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2"/>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4" name="Google Shape;15134;p82"/>
          <p:cNvGrpSpPr/>
          <p:nvPr/>
        </p:nvGrpSpPr>
        <p:grpSpPr>
          <a:xfrm>
            <a:off x="1399451" y="2660397"/>
            <a:ext cx="421914" cy="421914"/>
            <a:chOff x="-6354300" y="2757075"/>
            <a:chExt cx="292225" cy="292225"/>
          </a:xfrm>
        </p:grpSpPr>
        <p:sp>
          <p:nvSpPr>
            <p:cNvPr id="15135" name="Google Shape;15135;p8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82"/>
          <p:cNvGrpSpPr/>
          <p:nvPr/>
        </p:nvGrpSpPr>
        <p:grpSpPr>
          <a:xfrm>
            <a:off x="4093454" y="1629560"/>
            <a:ext cx="424188" cy="424188"/>
            <a:chOff x="-4573475" y="2045850"/>
            <a:chExt cx="293800" cy="293800"/>
          </a:xfrm>
        </p:grpSpPr>
        <p:sp>
          <p:nvSpPr>
            <p:cNvPr id="15140" name="Google Shape;15140;p8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82"/>
          <p:cNvGrpSpPr/>
          <p:nvPr/>
        </p:nvGrpSpPr>
        <p:grpSpPr>
          <a:xfrm>
            <a:off x="4092877" y="2138699"/>
            <a:ext cx="425343" cy="424225"/>
            <a:chOff x="-4570325" y="2405775"/>
            <a:chExt cx="294600" cy="293825"/>
          </a:xfrm>
        </p:grpSpPr>
        <p:sp>
          <p:nvSpPr>
            <p:cNvPr id="15143" name="Google Shape;15143;p8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5" name="Google Shape;15145;p82"/>
          <p:cNvGrpSpPr/>
          <p:nvPr/>
        </p:nvGrpSpPr>
        <p:grpSpPr>
          <a:xfrm>
            <a:off x="4105945" y="2659838"/>
            <a:ext cx="423069" cy="423033"/>
            <a:chOff x="-4572700" y="2764950"/>
            <a:chExt cx="293025" cy="293000"/>
          </a:xfrm>
        </p:grpSpPr>
        <p:sp>
          <p:nvSpPr>
            <p:cNvPr id="15146" name="Google Shape;15146;p8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8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8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1" name="Google Shape;15151;p82"/>
          <p:cNvGrpSpPr/>
          <p:nvPr/>
        </p:nvGrpSpPr>
        <p:grpSpPr>
          <a:xfrm>
            <a:off x="6824707" y="1631239"/>
            <a:ext cx="414840" cy="420832"/>
            <a:chOff x="-2777700" y="2049775"/>
            <a:chExt cx="287325" cy="291475"/>
          </a:xfrm>
        </p:grpSpPr>
        <p:sp>
          <p:nvSpPr>
            <p:cNvPr id="15152" name="Google Shape;15152;p8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82"/>
          <p:cNvGrpSpPr/>
          <p:nvPr/>
        </p:nvGrpSpPr>
        <p:grpSpPr>
          <a:xfrm>
            <a:off x="6821170" y="2140431"/>
            <a:ext cx="421914" cy="420759"/>
            <a:chOff x="-2571737" y="2403625"/>
            <a:chExt cx="292225" cy="291425"/>
          </a:xfrm>
        </p:grpSpPr>
        <p:sp>
          <p:nvSpPr>
            <p:cNvPr id="15156" name="Google Shape;15156;p8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8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82"/>
          <p:cNvGrpSpPr/>
          <p:nvPr/>
        </p:nvGrpSpPr>
        <p:grpSpPr>
          <a:xfrm>
            <a:off x="6821170" y="2661534"/>
            <a:ext cx="421914" cy="419640"/>
            <a:chOff x="-2571737" y="2764550"/>
            <a:chExt cx="292225" cy="290650"/>
          </a:xfrm>
        </p:grpSpPr>
        <p:sp>
          <p:nvSpPr>
            <p:cNvPr id="15164" name="Google Shape;15164;p8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7" name="Google Shape;15167;p82"/>
          <p:cNvGrpSpPr/>
          <p:nvPr/>
        </p:nvGrpSpPr>
        <p:grpSpPr>
          <a:xfrm>
            <a:off x="3020671" y="3230538"/>
            <a:ext cx="421914" cy="423864"/>
            <a:chOff x="-1333975" y="2365850"/>
            <a:chExt cx="292225" cy="293575"/>
          </a:xfrm>
        </p:grpSpPr>
        <p:sp>
          <p:nvSpPr>
            <p:cNvPr id="15168" name="Google Shape;15168;p8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8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8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8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82"/>
          <p:cNvGrpSpPr/>
          <p:nvPr/>
        </p:nvGrpSpPr>
        <p:grpSpPr>
          <a:xfrm>
            <a:off x="1954146" y="2660397"/>
            <a:ext cx="398020" cy="421914"/>
            <a:chOff x="-5995925" y="2757850"/>
            <a:chExt cx="275675" cy="292225"/>
          </a:xfrm>
        </p:grpSpPr>
        <p:sp>
          <p:nvSpPr>
            <p:cNvPr id="15177" name="Google Shape;15177;p8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8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82"/>
          <p:cNvGrpSpPr/>
          <p:nvPr/>
        </p:nvGrpSpPr>
        <p:grpSpPr>
          <a:xfrm>
            <a:off x="4634433" y="1631816"/>
            <a:ext cx="421951" cy="419677"/>
            <a:chOff x="-4211975" y="2046625"/>
            <a:chExt cx="292250" cy="290675"/>
          </a:xfrm>
        </p:grpSpPr>
        <p:sp>
          <p:nvSpPr>
            <p:cNvPr id="15187" name="Google Shape;15187;p8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8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82"/>
          <p:cNvGrpSpPr/>
          <p:nvPr/>
        </p:nvGrpSpPr>
        <p:grpSpPr>
          <a:xfrm>
            <a:off x="4684479" y="2138699"/>
            <a:ext cx="321859" cy="424225"/>
            <a:chOff x="-4178875" y="2405775"/>
            <a:chExt cx="222925" cy="293825"/>
          </a:xfrm>
        </p:grpSpPr>
        <p:sp>
          <p:nvSpPr>
            <p:cNvPr id="15190" name="Google Shape;15190;p8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8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8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82"/>
          <p:cNvGrpSpPr/>
          <p:nvPr/>
        </p:nvGrpSpPr>
        <p:grpSpPr>
          <a:xfrm>
            <a:off x="4646942" y="2673483"/>
            <a:ext cx="420796" cy="395746"/>
            <a:chOff x="-4211975" y="2783850"/>
            <a:chExt cx="291450" cy="274100"/>
          </a:xfrm>
        </p:grpSpPr>
        <p:sp>
          <p:nvSpPr>
            <p:cNvPr id="15194" name="Google Shape;15194;p8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8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7" name="Google Shape;15197;p82"/>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8" name="Google Shape;15198;p82"/>
          <p:cNvGrpSpPr/>
          <p:nvPr/>
        </p:nvGrpSpPr>
        <p:grpSpPr>
          <a:xfrm>
            <a:off x="7351871" y="2140413"/>
            <a:ext cx="420796" cy="420796"/>
            <a:chOff x="-2419325" y="2408150"/>
            <a:chExt cx="291450" cy="291450"/>
          </a:xfrm>
        </p:grpSpPr>
        <p:sp>
          <p:nvSpPr>
            <p:cNvPr id="15199" name="Google Shape;15199;p8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8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8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6" name="Google Shape;15206;p82"/>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7" name="Google Shape;15207;p82"/>
          <p:cNvGrpSpPr/>
          <p:nvPr/>
        </p:nvGrpSpPr>
        <p:grpSpPr>
          <a:xfrm>
            <a:off x="4673396" y="3231514"/>
            <a:ext cx="420796" cy="421914"/>
            <a:chOff x="-1333200" y="2770450"/>
            <a:chExt cx="291450" cy="292225"/>
          </a:xfrm>
        </p:grpSpPr>
        <p:sp>
          <p:nvSpPr>
            <p:cNvPr id="15208" name="Google Shape;15208;p8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82"/>
          <p:cNvGrpSpPr/>
          <p:nvPr/>
        </p:nvGrpSpPr>
        <p:grpSpPr>
          <a:xfrm>
            <a:off x="2470009" y="1631256"/>
            <a:ext cx="423069" cy="420796"/>
            <a:chOff x="-5635200" y="2037975"/>
            <a:chExt cx="293025" cy="291450"/>
          </a:xfrm>
        </p:grpSpPr>
        <p:sp>
          <p:nvSpPr>
            <p:cNvPr id="15211" name="Google Shape;15211;p8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82"/>
          <p:cNvGrpSpPr/>
          <p:nvPr/>
        </p:nvGrpSpPr>
        <p:grpSpPr>
          <a:xfrm>
            <a:off x="2468295" y="2140412"/>
            <a:ext cx="426499" cy="420796"/>
            <a:chOff x="-5637575" y="2397900"/>
            <a:chExt cx="295400" cy="291450"/>
          </a:xfrm>
        </p:grpSpPr>
        <p:sp>
          <p:nvSpPr>
            <p:cNvPr id="15214" name="Google Shape;15214;p8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8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82"/>
          <p:cNvGrpSpPr/>
          <p:nvPr/>
        </p:nvGrpSpPr>
        <p:grpSpPr>
          <a:xfrm>
            <a:off x="2481958" y="2660397"/>
            <a:ext cx="423033" cy="421914"/>
            <a:chOff x="-5635975" y="2757075"/>
            <a:chExt cx="293000" cy="292225"/>
          </a:xfrm>
        </p:grpSpPr>
        <p:sp>
          <p:nvSpPr>
            <p:cNvPr id="15219" name="Google Shape;15219;p8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1" name="Google Shape;15221;p82"/>
          <p:cNvGrpSpPr/>
          <p:nvPr/>
        </p:nvGrpSpPr>
        <p:grpSpPr>
          <a:xfrm>
            <a:off x="5165893" y="1631256"/>
            <a:ext cx="423069" cy="420796"/>
            <a:chOff x="-3854375" y="2046625"/>
            <a:chExt cx="293025" cy="291450"/>
          </a:xfrm>
        </p:grpSpPr>
        <p:sp>
          <p:nvSpPr>
            <p:cNvPr id="15222" name="Google Shape;15222;p8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4" name="Google Shape;15224;p82"/>
          <p:cNvGrpSpPr/>
          <p:nvPr/>
        </p:nvGrpSpPr>
        <p:grpSpPr>
          <a:xfrm>
            <a:off x="5164756" y="2138717"/>
            <a:ext cx="425343" cy="424188"/>
            <a:chOff x="-3854375" y="2405000"/>
            <a:chExt cx="294600" cy="293800"/>
          </a:xfrm>
        </p:grpSpPr>
        <p:sp>
          <p:nvSpPr>
            <p:cNvPr id="15225" name="Google Shape;15225;p8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7" name="Google Shape;15227;p82"/>
          <p:cNvGrpSpPr/>
          <p:nvPr/>
        </p:nvGrpSpPr>
        <p:grpSpPr>
          <a:xfrm>
            <a:off x="5178961" y="2659838"/>
            <a:ext cx="420796" cy="423033"/>
            <a:chOff x="-3852025" y="2764950"/>
            <a:chExt cx="291450" cy="293000"/>
          </a:xfrm>
        </p:grpSpPr>
        <p:sp>
          <p:nvSpPr>
            <p:cNvPr id="15228" name="Google Shape;15228;p8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0" name="Google Shape;15230;p82"/>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2"/>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2" name="Google Shape;15232;p82"/>
          <p:cNvGrpSpPr/>
          <p:nvPr/>
        </p:nvGrpSpPr>
        <p:grpSpPr>
          <a:xfrm>
            <a:off x="7901550" y="2660398"/>
            <a:ext cx="420796" cy="421914"/>
            <a:chOff x="-2060175" y="2768875"/>
            <a:chExt cx="291450" cy="292225"/>
          </a:xfrm>
        </p:grpSpPr>
        <p:sp>
          <p:nvSpPr>
            <p:cNvPr id="15233" name="Google Shape;15233;p8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8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82"/>
          <p:cNvGrpSpPr/>
          <p:nvPr/>
        </p:nvGrpSpPr>
        <p:grpSpPr>
          <a:xfrm>
            <a:off x="1915160" y="3232071"/>
            <a:ext cx="421914" cy="420796"/>
            <a:chOff x="-937025" y="2064750"/>
            <a:chExt cx="292225" cy="291450"/>
          </a:xfrm>
        </p:grpSpPr>
        <p:sp>
          <p:nvSpPr>
            <p:cNvPr id="15236" name="Google Shape;15236;p8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8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82"/>
          <p:cNvGrpSpPr/>
          <p:nvPr/>
        </p:nvGrpSpPr>
        <p:grpSpPr>
          <a:xfrm>
            <a:off x="3018323" y="1630697"/>
            <a:ext cx="421951" cy="421914"/>
            <a:chOff x="-5276050" y="2037975"/>
            <a:chExt cx="292250" cy="292225"/>
          </a:xfrm>
        </p:grpSpPr>
        <p:sp>
          <p:nvSpPr>
            <p:cNvPr id="15240" name="Google Shape;15240;p8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3" name="Google Shape;15243;p82"/>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2"/>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45" name="Google Shape;15245;p82"/>
          <p:cNvGrpSpPr/>
          <p:nvPr/>
        </p:nvGrpSpPr>
        <p:grpSpPr>
          <a:xfrm>
            <a:off x="5777136" y="1631256"/>
            <a:ext cx="324133" cy="420796"/>
            <a:chOff x="-3462150" y="2046625"/>
            <a:chExt cx="224500" cy="291450"/>
          </a:xfrm>
        </p:grpSpPr>
        <p:sp>
          <p:nvSpPr>
            <p:cNvPr id="15246" name="Google Shape;15246;p8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8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3" name="Google Shape;15253;p82"/>
          <p:cNvGrpSpPr/>
          <p:nvPr/>
        </p:nvGrpSpPr>
        <p:grpSpPr>
          <a:xfrm>
            <a:off x="5752700" y="2139276"/>
            <a:ext cx="373006" cy="423069"/>
            <a:chOff x="-3478675" y="2405775"/>
            <a:chExt cx="258350" cy="293025"/>
          </a:xfrm>
        </p:grpSpPr>
        <p:sp>
          <p:nvSpPr>
            <p:cNvPr id="15254" name="Google Shape;15254;p8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8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82"/>
          <p:cNvGrpSpPr/>
          <p:nvPr/>
        </p:nvGrpSpPr>
        <p:grpSpPr>
          <a:xfrm>
            <a:off x="5815218" y="2660398"/>
            <a:ext cx="271831" cy="421914"/>
            <a:chOff x="-3443250" y="2765725"/>
            <a:chExt cx="188275" cy="292225"/>
          </a:xfrm>
        </p:grpSpPr>
        <p:sp>
          <p:nvSpPr>
            <p:cNvPr id="15259" name="Google Shape;15259;p8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8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3" name="Google Shape;15263;p82"/>
          <p:cNvGrpSpPr/>
          <p:nvPr/>
        </p:nvGrpSpPr>
        <p:grpSpPr>
          <a:xfrm>
            <a:off x="844114" y="3230934"/>
            <a:ext cx="371887" cy="423069"/>
            <a:chOff x="-1684475" y="2049000"/>
            <a:chExt cx="257575" cy="293025"/>
          </a:xfrm>
        </p:grpSpPr>
        <p:sp>
          <p:nvSpPr>
            <p:cNvPr id="15264" name="Google Shape;15264;p8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68" name="Google Shape;15268;p82"/>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69" name="Google Shape;15269;p82"/>
          <p:cNvGrpSpPr/>
          <p:nvPr/>
        </p:nvGrpSpPr>
        <p:grpSpPr>
          <a:xfrm>
            <a:off x="4134007" y="3231514"/>
            <a:ext cx="420796" cy="421914"/>
            <a:chOff x="-1700225" y="2768875"/>
            <a:chExt cx="291450" cy="292225"/>
          </a:xfrm>
        </p:grpSpPr>
        <p:sp>
          <p:nvSpPr>
            <p:cNvPr id="15270" name="Google Shape;15270;p8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8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82"/>
          <p:cNvGrpSpPr/>
          <p:nvPr/>
        </p:nvGrpSpPr>
        <p:grpSpPr>
          <a:xfrm>
            <a:off x="3602355" y="3230935"/>
            <a:ext cx="371887" cy="423069"/>
            <a:chOff x="-919700" y="2420750"/>
            <a:chExt cx="257575" cy="293025"/>
          </a:xfrm>
        </p:grpSpPr>
        <p:sp>
          <p:nvSpPr>
            <p:cNvPr id="15277" name="Google Shape;15277;p8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8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82"/>
          <p:cNvGrpSpPr/>
          <p:nvPr/>
        </p:nvGrpSpPr>
        <p:grpSpPr>
          <a:xfrm>
            <a:off x="1937547" y="1645950"/>
            <a:ext cx="409531" cy="410617"/>
            <a:chOff x="6679825" y="2693700"/>
            <a:chExt cx="257875" cy="258575"/>
          </a:xfrm>
        </p:grpSpPr>
        <p:sp>
          <p:nvSpPr>
            <p:cNvPr id="15281" name="Google Shape;15281;p8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82"/>
          <p:cNvGrpSpPr/>
          <p:nvPr/>
        </p:nvGrpSpPr>
        <p:grpSpPr>
          <a:xfrm>
            <a:off x="1927121" y="2142110"/>
            <a:ext cx="420531" cy="417262"/>
            <a:chOff x="6790450" y="3119050"/>
            <a:chExt cx="262750" cy="260675"/>
          </a:xfrm>
        </p:grpSpPr>
        <p:sp>
          <p:nvSpPr>
            <p:cNvPr id="15284" name="Google Shape;15284;p8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8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82"/>
          <p:cNvGrpSpPr/>
          <p:nvPr/>
        </p:nvGrpSpPr>
        <p:grpSpPr>
          <a:xfrm>
            <a:off x="7908242" y="3238780"/>
            <a:ext cx="407411" cy="407411"/>
            <a:chOff x="2964567" y="2571753"/>
            <a:chExt cx="417045" cy="417045"/>
          </a:xfrm>
        </p:grpSpPr>
        <p:sp>
          <p:nvSpPr>
            <p:cNvPr id="15287" name="Google Shape;15287;p8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9" name="Google Shape;15289;p82"/>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90" name="Google Shape;15290;p82"/>
          <p:cNvGrpSpPr/>
          <p:nvPr/>
        </p:nvGrpSpPr>
        <p:grpSpPr>
          <a:xfrm>
            <a:off x="5733329" y="3238790"/>
            <a:ext cx="407432" cy="407391"/>
            <a:chOff x="812101" y="2571761"/>
            <a:chExt cx="417066" cy="417024"/>
          </a:xfrm>
        </p:grpSpPr>
        <p:sp>
          <p:nvSpPr>
            <p:cNvPr id="15291" name="Google Shape;15291;p8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82"/>
          <p:cNvGrpSpPr/>
          <p:nvPr/>
        </p:nvGrpSpPr>
        <p:grpSpPr>
          <a:xfrm>
            <a:off x="6253923" y="3238790"/>
            <a:ext cx="407391" cy="407391"/>
            <a:chOff x="1323129" y="2571761"/>
            <a:chExt cx="417024" cy="417024"/>
          </a:xfrm>
        </p:grpSpPr>
        <p:sp>
          <p:nvSpPr>
            <p:cNvPr id="15296" name="Google Shape;15296;p8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0" name="Google Shape;15300;p82"/>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1" name="Google Shape;15301;p82"/>
          <p:cNvGrpSpPr/>
          <p:nvPr/>
        </p:nvGrpSpPr>
        <p:grpSpPr>
          <a:xfrm>
            <a:off x="7390398" y="3238843"/>
            <a:ext cx="408023" cy="407411"/>
            <a:chOff x="2344476" y="2571761"/>
            <a:chExt cx="417671" cy="417045"/>
          </a:xfrm>
        </p:grpSpPr>
        <p:sp>
          <p:nvSpPr>
            <p:cNvPr id="15302" name="Google Shape;15302;p8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8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4" name="Google Shape;15304;p82"/>
          <p:cNvGrpSpPr/>
          <p:nvPr/>
        </p:nvGrpSpPr>
        <p:grpSpPr>
          <a:xfrm>
            <a:off x="6554233" y="3755436"/>
            <a:ext cx="358093" cy="407391"/>
            <a:chOff x="7660859" y="2571753"/>
            <a:chExt cx="366561" cy="417024"/>
          </a:xfrm>
        </p:grpSpPr>
        <p:sp>
          <p:nvSpPr>
            <p:cNvPr id="15305" name="Google Shape;15305;p8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8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8" name="Google Shape;15308;p82"/>
          <p:cNvGrpSpPr/>
          <p:nvPr/>
        </p:nvGrpSpPr>
        <p:grpSpPr>
          <a:xfrm>
            <a:off x="4088914" y="3755436"/>
            <a:ext cx="407391" cy="407391"/>
            <a:chOff x="5566722" y="2571753"/>
            <a:chExt cx="417024" cy="417024"/>
          </a:xfrm>
        </p:grpSpPr>
        <p:sp>
          <p:nvSpPr>
            <p:cNvPr id="15309" name="Google Shape;15309;p8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82"/>
          <p:cNvGrpSpPr/>
          <p:nvPr/>
        </p:nvGrpSpPr>
        <p:grpSpPr>
          <a:xfrm>
            <a:off x="4705247" y="3857692"/>
            <a:ext cx="407381" cy="202880"/>
            <a:chOff x="6090251" y="2676413"/>
            <a:chExt cx="417014" cy="207677"/>
          </a:xfrm>
        </p:grpSpPr>
        <p:sp>
          <p:nvSpPr>
            <p:cNvPr id="15312" name="Google Shape;15312;p8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8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8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82"/>
          <p:cNvGrpSpPr/>
          <p:nvPr/>
        </p:nvGrpSpPr>
        <p:grpSpPr>
          <a:xfrm>
            <a:off x="5937901" y="3755436"/>
            <a:ext cx="407391" cy="407391"/>
            <a:chOff x="7137330" y="2571753"/>
            <a:chExt cx="417024" cy="417024"/>
          </a:xfrm>
        </p:grpSpPr>
        <p:sp>
          <p:nvSpPr>
            <p:cNvPr id="15317" name="Google Shape;15317;p8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82"/>
          <p:cNvGrpSpPr/>
          <p:nvPr/>
        </p:nvGrpSpPr>
        <p:grpSpPr>
          <a:xfrm>
            <a:off x="5321569" y="3755436"/>
            <a:ext cx="407391" cy="407391"/>
            <a:chOff x="6613801" y="2571753"/>
            <a:chExt cx="417024" cy="417024"/>
          </a:xfrm>
        </p:grpSpPr>
        <p:sp>
          <p:nvSpPr>
            <p:cNvPr id="15321" name="Google Shape;15321;p8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8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8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82"/>
          <p:cNvGrpSpPr/>
          <p:nvPr/>
        </p:nvGrpSpPr>
        <p:grpSpPr>
          <a:xfrm>
            <a:off x="1623565" y="3815897"/>
            <a:ext cx="407391" cy="286470"/>
            <a:chOff x="3476576" y="2633631"/>
            <a:chExt cx="417024" cy="293244"/>
          </a:xfrm>
        </p:grpSpPr>
        <p:sp>
          <p:nvSpPr>
            <p:cNvPr id="15327" name="Google Shape;15327;p8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82"/>
          <p:cNvGrpSpPr/>
          <p:nvPr/>
        </p:nvGrpSpPr>
        <p:grpSpPr>
          <a:xfrm>
            <a:off x="2239897" y="3755508"/>
            <a:ext cx="407411" cy="407248"/>
            <a:chOff x="3988564" y="2571836"/>
            <a:chExt cx="417045" cy="416878"/>
          </a:xfrm>
        </p:grpSpPr>
        <p:sp>
          <p:nvSpPr>
            <p:cNvPr id="15330" name="Google Shape;15330;p8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82"/>
          <p:cNvGrpSpPr/>
          <p:nvPr/>
        </p:nvGrpSpPr>
        <p:grpSpPr>
          <a:xfrm>
            <a:off x="2856250" y="3755436"/>
            <a:ext cx="407391" cy="407391"/>
            <a:chOff x="4500573" y="2571753"/>
            <a:chExt cx="417024" cy="417024"/>
          </a:xfrm>
        </p:grpSpPr>
        <p:sp>
          <p:nvSpPr>
            <p:cNvPr id="15333" name="Google Shape;15333;p8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5" name="Google Shape;15335;p82"/>
          <p:cNvGrpSpPr/>
          <p:nvPr/>
        </p:nvGrpSpPr>
        <p:grpSpPr>
          <a:xfrm>
            <a:off x="3472582" y="3755436"/>
            <a:ext cx="407391" cy="407391"/>
            <a:chOff x="5012603" y="2571753"/>
            <a:chExt cx="417024" cy="417024"/>
          </a:xfrm>
        </p:grpSpPr>
        <p:sp>
          <p:nvSpPr>
            <p:cNvPr id="15336" name="Google Shape;15336;p8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8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82"/>
          <p:cNvGrpSpPr/>
          <p:nvPr/>
        </p:nvGrpSpPr>
        <p:grpSpPr>
          <a:xfrm>
            <a:off x="7121258" y="3759535"/>
            <a:ext cx="399178" cy="399178"/>
            <a:chOff x="2038375" y="3798025"/>
            <a:chExt cx="841792" cy="841792"/>
          </a:xfrm>
        </p:grpSpPr>
        <p:sp>
          <p:nvSpPr>
            <p:cNvPr id="15339" name="Google Shape;15339;p82"/>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2"/>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44" name="Shape 15344"/>
        <p:cNvGrpSpPr/>
        <p:nvPr/>
      </p:nvGrpSpPr>
      <p:grpSpPr>
        <a:xfrm>
          <a:off x="0" y="0"/>
          <a:ext cx="0" cy="0"/>
          <a:chOff x="0" y="0"/>
          <a:chExt cx="0" cy="0"/>
        </a:xfrm>
      </p:grpSpPr>
      <p:pic>
        <p:nvPicPr>
          <p:cNvPr id="15345" name="Google Shape;15345;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3869711" y="490401"/>
              <a:ext cx="1404000" cy="14040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39"/>
          <p:cNvSpPr txBox="1"/>
          <p:nvPr/>
        </p:nvSpPr>
        <p:spPr>
          <a:xfrm>
            <a:off x="4039175" y="1473608"/>
            <a:ext cx="1065600" cy="32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rect b="b" l="l" r="r" t="t"/>
              <a:pathLst>
                <a:path extrusionOk="0" h="208413" w="20955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8" name="Google Shape;2168;p39"/>
            <p:cNvSpPr/>
            <p:nvPr/>
          </p:nvSpPr>
          <p:spPr>
            <a:xfrm>
              <a:off x="4202861" y="1284806"/>
              <a:ext cx="1389300" cy="1389300"/>
            </a:xfrm>
            <a:custGeom>
              <a:rect b="b" l="l" r="r" t="t"/>
              <a:pathLst>
                <a:path extrusionOk="0" h="55572" w="55572">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69" name="Google Shape;2169;p39"/>
            <p:cNvSpPr/>
            <p:nvPr/>
          </p:nvSpPr>
          <p:spPr>
            <a:xfrm>
              <a:off x="3730400" y="4080350"/>
              <a:ext cx="173675" cy="260500"/>
            </a:xfrm>
            <a:custGeom>
              <a:rect b="b" l="l" r="r" t="t"/>
              <a:pathLst>
                <a:path extrusionOk="0" h="10420" w="6947">
                  <a:moveTo>
                    <a:pt x="0" y="0"/>
                  </a:moveTo>
                  <a:lnTo>
                    <a:pt x="0" y="10420"/>
                  </a:lnTo>
                  <a:lnTo>
                    <a:pt x="6947" y="10420"/>
                  </a:lnTo>
                  <a:lnTo>
                    <a:pt x="6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0" name="Google Shape;2170;p39"/>
            <p:cNvSpPr/>
            <p:nvPr/>
          </p:nvSpPr>
          <p:spPr>
            <a:xfrm>
              <a:off x="2430350" y="1227000"/>
              <a:ext cx="1473725" cy="2679700"/>
            </a:xfrm>
            <a:custGeom>
              <a:rect b="b" l="l" r="r" t="t"/>
              <a:pathLst>
                <a:path extrusionOk="0" h="107188" w="58949">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1" name="Google Shape;2171;p39"/>
            <p:cNvSpPr/>
            <p:nvPr/>
          </p:nvSpPr>
          <p:spPr>
            <a:xfrm>
              <a:off x="5467000" y="3472525"/>
              <a:ext cx="607825" cy="173700"/>
            </a:xfrm>
            <a:custGeom>
              <a:rect b="b" l="l" r="r" t="t"/>
              <a:pathLst>
                <a:path extrusionOk="0" h="6948" w="24313">
                  <a:moveTo>
                    <a:pt x="0" y="1"/>
                  </a:moveTo>
                  <a:lnTo>
                    <a:pt x="0" y="6947"/>
                  </a:lnTo>
                  <a:lnTo>
                    <a:pt x="24313" y="6947"/>
                  </a:lnTo>
                  <a:lnTo>
                    <a:pt x="24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2" name="Google Shape;2172;p39"/>
            <p:cNvSpPr/>
            <p:nvPr/>
          </p:nvSpPr>
          <p:spPr>
            <a:xfrm>
              <a:off x="5324700" y="3925975"/>
              <a:ext cx="631950" cy="566850"/>
            </a:xfrm>
            <a:custGeom>
              <a:rect b="b" l="l" r="r" t="t"/>
              <a:pathLst>
                <a:path extrusionOk="0" h="22674" w="25278">
                  <a:moveTo>
                    <a:pt x="4438" y="1"/>
                  </a:moveTo>
                  <a:lnTo>
                    <a:pt x="0" y="5307"/>
                  </a:lnTo>
                  <a:lnTo>
                    <a:pt x="20839" y="22673"/>
                  </a:lnTo>
                  <a:lnTo>
                    <a:pt x="25277" y="17367"/>
                  </a:lnTo>
                  <a:lnTo>
                    <a:pt x="4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3" name="Google Shape;2173;p39"/>
            <p:cNvSpPr/>
            <p:nvPr/>
          </p:nvSpPr>
          <p:spPr>
            <a:xfrm>
              <a:off x="4946025" y="4167175"/>
              <a:ext cx="173675" cy="607825"/>
            </a:xfrm>
            <a:custGeom>
              <a:rect b="b" l="l" r="r" t="t"/>
              <a:pathLst>
                <a:path extrusionOk="0" h="24313" w="6947">
                  <a:moveTo>
                    <a:pt x="0" y="1"/>
                  </a:moveTo>
                  <a:lnTo>
                    <a:pt x="0" y="24313"/>
                  </a:lnTo>
                  <a:lnTo>
                    <a:pt x="6947" y="24313"/>
                  </a:lnTo>
                  <a:lnTo>
                    <a:pt x="69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4" name="Google Shape;2174;p39"/>
            <p:cNvSpPr/>
            <p:nvPr/>
          </p:nvSpPr>
          <p:spPr>
            <a:xfrm>
              <a:off x="1279850" y="1564675"/>
              <a:ext cx="735675" cy="342525"/>
            </a:xfrm>
            <a:custGeom>
              <a:rect b="b" l="l" r="r" t="t"/>
              <a:pathLst>
                <a:path extrusionOk="0" h="13701" w="29427">
                  <a:moveTo>
                    <a:pt x="27786" y="1"/>
                  </a:moveTo>
                  <a:lnTo>
                    <a:pt x="1" y="6947"/>
                  </a:lnTo>
                  <a:lnTo>
                    <a:pt x="1641" y="13701"/>
                  </a:lnTo>
                  <a:lnTo>
                    <a:pt x="29426" y="6754"/>
                  </a:lnTo>
                  <a:lnTo>
                    <a:pt x="277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5" name="Google Shape;2175;p39"/>
            <p:cNvSpPr/>
            <p:nvPr/>
          </p:nvSpPr>
          <p:spPr>
            <a:xfrm>
              <a:off x="1424575" y="710850"/>
              <a:ext cx="706725" cy="574075"/>
            </a:xfrm>
            <a:custGeom>
              <a:rect b="b" l="l" r="r" t="t"/>
              <a:pathLst>
                <a:path extrusionOk="0" h="22963" w="28269">
                  <a:moveTo>
                    <a:pt x="3956" y="1"/>
                  </a:moveTo>
                  <a:lnTo>
                    <a:pt x="0" y="5596"/>
                  </a:lnTo>
                  <a:lnTo>
                    <a:pt x="24313" y="22962"/>
                  </a:lnTo>
                  <a:lnTo>
                    <a:pt x="28268" y="17367"/>
                  </a:lnTo>
                  <a:lnTo>
                    <a:pt x="39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76" name="Google Shape;2176;p39"/>
            <p:cNvSpPr/>
            <p:nvPr/>
          </p:nvSpPr>
          <p:spPr>
            <a:xfrm>
              <a:off x="2167450" y="238125"/>
              <a:ext cx="344925" cy="738075"/>
            </a:xfrm>
            <a:custGeom>
              <a:rect b="b" l="l" r="r" t="t"/>
              <a:pathLst>
                <a:path extrusionOk="0" h="29523" w="13797">
                  <a:moveTo>
                    <a:pt x="6754" y="0"/>
                  </a:moveTo>
                  <a:lnTo>
                    <a:pt x="1" y="1737"/>
                  </a:lnTo>
                  <a:lnTo>
                    <a:pt x="7140" y="29522"/>
                  </a:lnTo>
                  <a:lnTo>
                    <a:pt x="13797" y="27786"/>
                  </a:lnTo>
                  <a:lnTo>
                    <a:pt x="67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77" name="Google Shape;2177;p39"/>
          <p:cNvSpPr txBox="1"/>
          <p:nvPr>
            <p:ph type="title"/>
          </p:nvPr>
        </p:nvSpPr>
        <p:spPr>
          <a:xfrm>
            <a:off x="2167128" y="2478024"/>
            <a:ext cx="48096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2178" name="Google Shape;2178;p39"/>
          <p:cNvSpPr txBox="1"/>
          <p:nvPr>
            <p:ph idx="1" type="subTitle"/>
          </p:nvPr>
        </p:nvSpPr>
        <p:spPr>
          <a:xfrm>
            <a:off x="2167128" y="3054096"/>
            <a:ext cx="4809600" cy="11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2"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195" name="Google Shape;2195;p40"/>
          <p:cNvSpPr txBox="1"/>
          <p:nvPr>
            <p:ph type="title"/>
          </p:nvPr>
        </p:nvSpPr>
        <p:spPr>
          <a:xfrm>
            <a:off x="1719072" y="338328"/>
            <a:ext cx="5577900" cy="5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Problem</a:t>
            </a:r>
            <a:endParaRPr/>
          </a:p>
        </p:txBody>
      </p:sp>
      <p:sp>
        <p:nvSpPr>
          <p:cNvPr id="2196" name="Google Shape;2196;p40"/>
          <p:cNvSpPr txBox="1"/>
          <p:nvPr>
            <p:ph idx="1" type="subTitle"/>
          </p:nvPr>
        </p:nvSpPr>
        <p:spPr>
          <a:xfrm>
            <a:off x="3694176"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Mercury</a:t>
            </a:r>
            <a:endParaRPr/>
          </a:p>
        </p:txBody>
      </p:sp>
      <p:sp>
        <p:nvSpPr>
          <p:cNvPr id="2197" name="Google Shape;2197;p40"/>
          <p:cNvSpPr txBox="1"/>
          <p:nvPr>
            <p:ph idx="2" type="subTitle"/>
          </p:nvPr>
        </p:nvSpPr>
        <p:spPr>
          <a:xfrm>
            <a:off x="1024128"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Neptune</a:t>
            </a:r>
            <a:endParaRPr/>
          </a:p>
        </p:txBody>
      </p:sp>
      <p:sp>
        <p:nvSpPr>
          <p:cNvPr id="2198" name="Google Shape;2198;p40"/>
          <p:cNvSpPr txBox="1"/>
          <p:nvPr>
            <p:ph idx="3" type="subTitle"/>
          </p:nvPr>
        </p:nvSpPr>
        <p:spPr>
          <a:xfrm>
            <a:off x="6355080" y="2414016"/>
            <a:ext cx="1764900" cy="3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rPr>
              <a:t>Jupiter</a:t>
            </a:r>
            <a:endParaRPr/>
          </a:p>
        </p:txBody>
      </p:sp>
      <p:sp>
        <p:nvSpPr>
          <p:cNvPr id="2199" name="Google Shape;2199;p40"/>
          <p:cNvSpPr txBox="1"/>
          <p:nvPr>
            <p:ph idx="4" type="subTitle"/>
          </p:nvPr>
        </p:nvSpPr>
        <p:spPr>
          <a:xfrm>
            <a:off x="3694176"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p:nvPr>
            <p:ph idx="5" type="subTitle"/>
          </p:nvPr>
        </p:nvSpPr>
        <p:spPr>
          <a:xfrm>
            <a:off x="1024128"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p:nvPr>
            <p:ph idx="6" type="subTitle"/>
          </p:nvPr>
        </p:nvSpPr>
        <p:spPr>
          <a:xfrm>
            <a:off x="6355080" y="2825496"/>
            <a:ext cx="1764900" cy="107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4" name="Google Shape;2204;p4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5" name="Google Shape;2205;p4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8" name="Google Shape;2208;p4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09" name="Google Shape;2209;p4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0" name="Google Shape;2210;p4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1" name="Google Shape;2211;p4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4" name="Google Shape;2214;p4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5" name="Google Shape;2215;p4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6" name="Google Shape;2216;p4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7" name="Google Shape;2217;p4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8" name="Google Shape;2218;p4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sp>
          <p:nvSpPr>
            <p:cNvPr id="2219" name="Google Shape;2219;p4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41"/>
          <p:cNvSpPr txBox="1"/>
          <p:nvPr>
            <p:ph type="title"/>
          </p:nvPr>
        </p:nvSpPr>
        <p:spPr>
          <a:xfrm>
            <a:off x="1568775" y="442350"/>
            <a:ext cx="6006300" cy="5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Solutions</a:t>
            </a:r>
            <a:endParaRPr/>
          </a:p>
        </p:txBody>
      </p:sp>
      <p:sp>
        <p:nvSpPr>
          <p:cNvPr id="2225" name="Google Shape;2225;p41"/>
          <p:cNvSpPr txBox="1"/>
          <p:nvPr>
            <p:ph idx="1" type="subTitle"/>
          </p:nvPr>
        </p:nvSpPr>
        <p:spPr>
          <a:xfrm>
            <a:off x="1709928" y="1545336"/>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Mercury</a:t>
            </a:r>
            <a:endParaRPr/>
          </a:p>
        </p:txBody>
      </p:sp>
      <p:sp>
        <p:nvSpPr>
          <p:cNvPr id="2226" name="Google Shape;2226;p41"/>
          <p:cNvSpPr txBox="1"/>
          <p:nvPr>
            <p:ph idx="2" type="subTitle"/>
          </p:nvPr>
        </p:nvSpPr>
        <p:spPr>
          <a:xfrm>
            <a:off x="1709928" y="1938528"/>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p:nvPr>
            <p:ph idx="3" type="subTitle"/>
          </p:nvPr>
        </p:nvSpPr>
        <p:spPr>
          <a:xfrm>
            <a:off x="5468112" y="1545336"/>
            <a:ext cx="194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Venus</a:t>
            </a:r>
            <a:endParaRPr/>
          </a:p>
        </p:txBody>
      </p:sp>
      <p:sp>
        <p:nvSpPr>
          <p:cNvPr id="2228" name="Google Shape;2228;p41"/>
          <p:cNvSpPr txBox="1"/>
          <p:nvPr>
            <p:ph idx="4" type="subTitle"/>
          </p:nvPr>
        </p:nvSpPr>
        <p:spPr>
          <a:xfrm>
            <a:off x="5468112" y="1938528"/>
            <a:ext cx="19476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p:nvPr>
            <p:ph idx="5" type="subTitle"/>
          </p:nvPr>
        </p:nvSpPr>
        <p:spPr>
          <a:xfrm>
            <a:off x="2825496" y="3200400"/>
            <a:ext cx="19452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Jupiter</a:t>
            </a:r>
            <a:endParaRPr/>
          </a:p>
        </p:txBody>
      </p:sp>
      <p:sp>
        <p:nvSpPr>
          <p:cNvPr id="2230" name="Google Shape;2230;p41"/>
          <p:cNvSpPr txBox="1"/>
          <p:nvPr>
            <p:ph idx="6" type="subTitle"/>
          </p:nvPr>
        </p:nvSpPr>
        <p:spPr>
          <a:xfrm>
            <a:off x="2825496" y="3593592"/>
            <a:ext cx="19452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p:nvPr>
            <p:ph idx="7" type="subTitle"/>
          </p:nvPr>
        </p:nvSpPr>
        <p:spPr>
          <a:xfrm>
            <a:off x="6464808" y="3200400"/>
            <a:ext cx="19935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1"/>
                </a:solidFill>
              </a:rPr>
              <a:t>Neptune</a:t>
            </a:r>
            <a:endParaRPr/>
          </a:p>
        </p:txBody>
      </p:sp>
      <p:sp>
        <p:nvSpPr>
          <p:cNvPr id="2232" name="Google Shape;2232;p41"/>
          <p:cNvSpPr txBox="1"/>
          <p:nvPr>
            <p:ph idx="8" type="subTitle"/>
          </p:nvPr>
        </p:nvSpPr>
        <p:spPr>
          <a:xfrm>
            <a:off x="6464808" y="3593592"/>
            <a:ext cx="19935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0" name="Shape 2240"/>
        <p:cNvGrpSpPr/>
        <p:nvPr/>
      </p:nvGrpSpPr>
      <p:grpSpPr>
        <a:xfrm>
          <a:off x="0" y="0"/>
          <a:ext cx="0" cy="0"/>
          <a:chOff x="0" y="0"/>
          <a:chExt cx="0" cy="0"/>
        </a:xfrm>
      </p:grpSpPr>
      <p:sp>
        <p:nvSpPr>
          <p:cNvPr id="2241" name="Google Shape;2241;p42"/>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{676340B1-4827-43AB-8BFF-25ED8171FE3E}</a:tableStyleId>
              </a:tblPr>
              <a:tblGrid>
                <a:gridCol w="1091250"/>
                <a:gridCol w="1091250"/>
                <a:gridCol w="1091250"/>
                <a:gridCol w="1091250"/>
                <a:gridCol w="1091250"/>
              </a:tblGrid>
              <a:tr h="524900">
                <a:tc>
                  <a:txBody>
                    <a:bodyPr/>
                    <a:lstStyle/>
                    <a:p>
                      <a:pPr indent="0" lvl="0" marL="0" rtl="0" algn="ctr">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FF7CE">
                        <a:alpha val="35200"/>
                      </a:srgbClr>
                    </a:solidFill>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04750">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c>
                  <a:txBody>
                    <a:bodyPr/>
                    <a:lstStyle/>
                    <a:p>
                      <a:pPr indent="0" lvl="0" marL="0" rtl="0" algn="l">
                        <a:spcBef>
                          <a:spcPts val="0"/>
                        </a:spcBef>
                        <a:spcAft>
                          <a:spcPts val="0"/>
                        </a:spcAft>
                        <a:buNone/>
                      </a:pPr>
                      <a:r>
                        <a:t/>
                      </a:r>
                      <a:endParaRPr>
                        <a:solidFill>
                          <a:srgbClr val="595959"/>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rgbClr val="CFF7CE">
                        <a:alpha val="35200"/>
                      </a:srgbClr>
                    </a:solidFill>
                  </a:tcPr>
                </a:tc>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48" name="Google Shape;2248;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1" name="Google Shape;2251;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4" name="Google Shape;225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7" name="Google Shape;225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3" name="Google Shape;2263;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6" name="Google Shape;2266;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9" name="Google Shape;2269;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2" name="Google Shape;2272;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8" name="Google Shape;2278;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1" name="Google Shape;2281;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4" name="Google Shape;2284;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87" name="Google Shape;2287;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3" name="Google Shape;2293;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6" name="Google Shape;2296;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9" name="Google Shape;2299;p4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2" name="Google Shape;2302;p4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6"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25" y="1362450"/>
            <a:ext cx="4113325" cy="2789838"/>
          </a:xfrm>
          <a:prstGeom prst="rect">
            <a:avLst/>
          </a:prstGeom>
          <a:noFill/>
          <a:ln>
            <a:noFill/>
          </a:ln>
        </p:spPr>
      </p:pic>
      <p:sp>
        <p:nvSpPr>
          <p:cNvPr id="2308" name="Google Shape;2308;p43"/>
          <p:cNvSpPr txBox="1"/>
          <p:nvPr>
            <p:ph type="title"/>
          </p:nvPr>
        </p:nvSpPr>
        <p:spPr>
          <a:xfrm>
            <a:off x="1823475" y="338328"/>
            <a:ext cx="5496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3"/>
            <p:cNvSpPr/>
            <p:nvPr/>
          </p:nvSpPr>
          <p:spPr>
            <a:xfrm>
              <a:off x="6401784" y="28974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3"/>
            <p:cNvSpPr/>
            <p:nvPr/>
          </p:nvSpPr>
          <p:spPr>
            <a:xfrm>
              <a:off x="6401784" y="1118586"/>
              <a:ext cx="1030200" cy="10302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43"/>
          <p:cNvSpPr txBox="1"/>
          <p:nvPr/>
        </p:nvSpPr>
        <p:spPr>
          <a:xfrm>
            <a:off x="6372177" y="1362456"/>
            <a:ext cx="877800" cy="53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a:t>
            </a: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a:t>
            </a:r>
            <a:r>
              <a:rPr lang="en" sz="1200">
                <a:solidFill>
                  <a:schemeClr val="dk2"/>
                </a:solidFill>
                <a:latin typeface="Barlow Semi Condensed"/>
                <a:ea typeface="Barlow Semi Condensed"/>
                <a:cs typeface="Barlow Semi Condensed"/>
                <a:sym typeface="Barlow Semi Condensed"/>
              </a:rPr>
              <a: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chnology Consulting by Slidesgo">
  <a:themeElements>
    <a:clrScheme name="Simple Light">
      <a:dk1>
        <a:srgbClr val="3D3D3D"/>
      </a:dk1>
      <a:lt1>
        <a:srgbClr val="FFFFFF"/>
      </a:lt1>
      <a:dk2>
        <a:srgbClr val="494949"/>
      </a:dk2>
      <a:lt2>
        <a:srgbClr val="EEEEEE"/>
      </a:lt2>
      <a:accent1>
        <a:srgbClr val="3DBC58"/>
      </a:accent1>
      <a:accent2>
        <a:srgbClr val="98D2AA"/>
      </a:accent2>
      <a:accent3>
        <a:srgbClr val="CFF7CE"/>
      </a:accent3>
      <a:accent4>
        <a:srgbClr val="BEBEBE"/>
      </a:accent4>
      <a:accent5>
        <a:srgbClr val="0F4A36"/>
      </a:accent5>
      <a:accent6>
        <a:srgbClr val="9E9E9E"/>
      </a:accent6>
      <a:hlink>
        <a:srgbClr val="3DBC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